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41" r:id="rId4"/>
  </p:sldMasterIdLst>
  <p:notesMasterIdLst>
    <p:notesMasterId r:id="rId18"/>
  </p:notesMasterIdLst>
  <p:sldIdLst>
    <p:sldId id="257" r:id="rId5"/>
    <p:sldId id="282" r:id="rId6"/>
    <p:sldId id="258" r:id="rId7"/>
    <p:sldId id="283" r:id="rId8"/>
    <p:sldId id="284" r:id="rId9"/>
    <p:sldId id="270" r:id="rId10"/>
    <p:sldId id="286" r:id="rId11"/>
    <p:sldId id="287" r:id="rId12"/>
    <p:sldId id="288" r:id="rId13"/>
    <p:sldId id="289" r:id="rId14"/>
    <p:sldId id="290" r:id="rId15"/>
    <p:sldId id="292" r:id="rId16"/>
    <p:sldId id="29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E286"/>
    <a:srgbClr val="00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49" autoAdjust="0"/>
    <p:restoredTop sz="94660"/>
  </p:normalViewPr>
  <p:slideViewPr>
    <p:cSldViewPr>
      <p:cViewPr varScale="1">
        <p:scale>
          <a:sx n="75" d="100"/>
          <a:sy n="75" d="100"/>
        </p:scale>
        <p:origin x="324" y="8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Hoja2!$D$4</c:f>
              <c:strCache>
                <c:ptCount val="1"/>
                <c:pt idx="0">
                  <c:v>DESEMBARQUE</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cat>
            <c:multiLvlStrRef>
              <c:f>Hoja2!$B$5:$C$12</c:f>
              <c:multiLvlStrCache>
                <c:ptCount val="8"/>
                <c:lvl>
                  <c:pt idx="0">
                    <c:v>409</c:v>
                  </c:pt>
                  <c:pt idx="1">
                    <c:v>433</c:v>
                  </c:pt>
                  <c:pt idx="2">
                    <c:v>509</c:v>
                  </c:pt>
                  <c:pt idx="3">
                    <c:v>560</c:v>
                  </c:pt>
                  <c:pt idx="4">
                    <c:v>  </c:v>
                  </c:pt>
                  <c:pt idx="5">
                    <c:v>  </c:v>
                  </c:pt>
                  <c:pt idx="6">
                    <c:v>  </c:v>
                  </c:pt>
                  <c:pt idx="7">
                    <c:v>  </c:v>
                  </c:pt>
                </c:lvl>
                <c:lvl>
                  <c:pt idx="0">
                    <c:v>2005</c:v>
                  </c:pt>
                  <c:pt idx="1">
                    <c:v>2006</c:v>
                  </c:pt>
                  <c:pt idx="2">
                    <c:v>2007</c:v>
                  </c:pt>
                  <c:pt idx="3">
                    <c:v>2008</c:v>
                  </c:pt>
                  <c:pt idx="4">
                    <c:v>2009</c:v>
                  </c:pt>
                  <c:pt idx="5">
                    <c:v>2010</c:v>
                  </c:pt>
                  <c:pt idx="6">
                    <c:v>2011</c:v>
                  </c:pt>
                  <c:pt idx="7">
                    <c:v>2012</c:v>
                  </c:pt>
                </c:lvl>
              </c:multiLvlStrCache>
            </c:multiLvlStrRef>
          </c:cat>
          <c:val>
            <c:numRef>
              <c:f>Hoja2!$D$5:$D$12</c:f>
              <c:numCache>
                <c:formatCode>#,##0.0</c:formatCode>
                <c:ptCount val="8"/>
                <c:pt idx="0">
                  <c:v>383.4</c:v>
                </c:pt>
                <c:pt idx="1">
                  <c:v>391.7</c:v>
                </c:pt>
                <c:pt idx="2">
                  <c:v>426</c:v>
                </c:pt>
                <c:pt idx="3">
                  <c:v>484.7</c:v>
                </c:pt>
                <c:pt idx="4">
                  <c:v>0</c:v>
                </c:pt>
                <c:pt idx="6">
                  <c:v>397</c:v>
                </c:pt>
              </c:numCache>
            </c:numRef>
          </c:val>
        </c:ser>
        <c:ser>
          <c:idx val="1"/>
          <c:order val="1"/>
          <c:tx>
            <c:strRef>
              <c:f>Hoja2!$E$4</c:f>
              <c:strCache>
                <c:ptCount val="1"/>
                <c:pt idx="0">
                  <c:v>CUOTA </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multiLvlStrRef>
              <c:f>Hoja2!$B$5:$C$12</c:f>
              <c:multiLvlStrCache>
                <c:ptCount val="8"/>
                <c:lvl>
                  <c:pt idx="0">
                    <c:v>409</c:v>
                  </c:pt>
                  <c:pt idx="1">
                    <c:v>433</c:v>
                  </c:pt>
                  <c:pt idx="2">
                    <c:v>509</c:v>
                  </c:pt>
                  <c:pt idx="3">
                    <c:v>560</c:v>
                  </c:pt>
                  <c:pt idx="4">
                    <c:v>  </c:v>
                  </c:pt>
                  <c:pt idx="5">
                    <c:v>  </c:v>
                  </c:pt>
                  <c:pt idx="6">
                    <c:v>  </c:v>
                  </c:pt>
                  <c:pt idx="7">
                    <c:v>  </c:v>
                  </c:pt>
                </c:lvl>
                <c:lvl>
                  <c:pt idx="0">
                    <c:v>2005</c:v>
                  </c:pt>
                  <c:pt idx="1">
                    <c:v>2006</c:v>
                  </c:pt>
                  <c:pt idx="2">
                    <c:v>2007</c:v>
                  </c:pt>
                  <c:pt idx="3">
                    <c:v>2008</c:v>
                  </c:pt>
                  <c:pt idx="4">
                    <c:v>2009</c:v>
                  </c:pt>
                  <c:pt idx="5">
                    <c:v>2010</c:v>
                  </c:pt>
                  <c:pt idx="6">
                    <c:v>2011</c:v>
                  </c:pt>
                  <c:pt idx="7">
                    <c:v>2012</c:v>
                  </c:pt>
                </c:lvl>
              </c:multiLvlStrCache>
            </c:multiLvlStrRef>
          </c:cat>
          <c:val>
            <c:numRef>
              <c:f>Hoja2!$E$5:$E$12</c:f>
              <c:numCache>
                <c:formatCode>#,##0</c:formatCode>
                <c:ptCount val="8"/>
                <c:pt idx="0">
                  <c:v>250</c:v>
                </c:pt>
                <c:pt idx="1">
                  <c:v>300</c:v>
                </c:pt>
                <c:pt idx="2">
                  <c:v>375</c:v>
                </c:pt>
                <c:pt idx="3">
                  <c:v>300</c:v>
                </c:pt>
                <c:pt idx="4">
                  <c:v>230</c:v>
                </c:pt>
                <c:pt idx="5">
                  <c:v>500</c:v>
                </c:pt>
                <c:pt idx="6">
                  <c:v>500</c:v>
                </c:pt>
                <c:pt idx="7">
                  <c:v>500</c:v>
                </c:pt>
              </c:numCache>
            </c:numRef>
          </c:val>
        </c:ser>
        <c:dLbls>
          <c:showLegendKey val="0"/>
          <c:showVal val="0"/>
          <c:showCatName val="0"/>
          <c:showSerName val="0"/>
          <c:showPercent val="0"/>
          <c:showBubbleSize val="0"/>
        </c:dLbls>
        <c:gapWidth val="164"/>
        <c:overlap val="-22"/>
        <c:axId val="360824240"/>
        <c:axId val="360232344"/>
      </c:barChart>
      <c:catAx>
        <c:axId val="360824240"/>
        <c:scaling>
          <c:orientation val="minMax"/>
        </c:scaling>
        <c:delete val="0"/>
        <c:axPos val="b"/>
        <c:numFmt formatCode="General" sourceLinked="0"/>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PE"/>
          </a:p>
        </c:txPr>
        <c:crossAx val="360232344"/>
        <c:crosses val="autoZero"/>
        <c:auto val="1"/>
        <c:lblAlgn val="ctr"/>
        <c:lblOffset val="100"/>
        <c:noMultiLvlLbl val="0"/>
      </c:catAx>
      <c:valAx>
        <c:axId val="360232344"/>
        <c:scaling>
          <c:orientation val="minMax"/>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PE"/>
          </a:p>
        </c:txPr>
        <c:crossAx val="36082424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PE"/>
        </a:p>
      </c:txPr>
    </c:legend>
    <c:plotVisOnly val="1"/>
    <c:dispBlanksAs val="gap"/>
    <c:showDLblsOverMax val="0"/>
  </c:chart>
  <c:spPr>
    <a:noFill/>
    <a:ln>
      <a:noFill/>
    </a:ln>
    <a:effectLst/>
  </c:spPr>
  <c:txPr>
    <a:bodyPr/>
    <a:lstStyle/>
    <a:p>
      <a:pPr>
        <a:defRPr/>
      </a:pPr>
      <a:endParaRPr lang="es-P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C187E-3409-4412-AD73-C005702E339C}" type="datetimeFigureOut">
              <a:rPr lang="en-US" smtClean="0"/>
              <a:t>4/9/2013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7B609-DFC3-46CB-A80E-7761AC8240D3}" type="slidenum">
              <a:rPr lang="en-US" smtClean="0"/>
              <a:t>‹Nº›</a:t>
            </a:fld>
            <a:endParaRPr lang="en-US"/>
          </a:p>
        </p:txBody>
      </p:sp>
    </p:spTree>
    <p:extLst>
      <p:ext uri="{BB962C8B-B14F-4D97-AF65-F5344CB8AC3E}">
        <p14:creationId xmlns:p14="http://schemas.microsoft.com/office/powerpoint/2010/main" val="234980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a:xfrm>
            <a:off x="0" y="8685213"/>
            <a:ext cx="6172200" cy="457200"/>
          </a:xfrm>
        </p:spPr>
        <p:txBody>
          <a:bodyPr/>
          <a:lstStyle/>
          <a:p>
            <a:pPr algn="l" defTabSz="914400">
              <a:buNone/>
            </a:pPr>
            <a:r>
              <a:rPr lang="en-US" sz="5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5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b="0" i="0">
                <a:solidFill>
                  <a:srgbClr val="000000"/>
                </a:solidFill>
                <a:latin typeface="Calibri"/>
                <a:ea typeface="+mn-ea"/>
                <a:cs typeface="+mn-cs"/>
              </a:rPr>
            </a:br>
            <a:r>
              <a:rPr lang="en-US" sz="5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sz="500" dirty="0" smtClean="0"/>
          </a:p>
        </p:txBody>
      </p:sp>
      <p:sp>
        <p:nvSpPr>
          <p:cNvPr id="7" name="Slide Number Placeholder 6"/>
          <p:cNvSpPr>
            <a:spLocks noGrp="1"/>
          </p:cNvSpPr>
          <p:nvPr>
            <p:ph type="sldNum" sz="quarter" idx="13"/>
          </p:nvPr>
        </p:nvSpPr>
        <p:spPr>
          <a:xfrm>
            <a:off x="6172199" y="8685213"/>
            <a:ext cx="684213" cy="457200"/>
          </a:xfrm>
        </p:spPr>
        <p:txBody>
          <a:bodyPr/>
          <a:lstStyle/>
          <a:p>
            <a:pPr algn="r" defTabSz="914400">
              <a:buNone/>
            </a:pPr>
            <a:fld id="{EC87E0CF-87F6-4B58-B8B8-DCAB2DAAF3CA}" type="slidenum">
              <a:rPr lang="en-US" sz="1200" b="0" i="0">
                <a:latin typeface="Calibri"/>
                <a:ea typeface="+mn-ea"/>
                <a:cs typeface="+mn-cs"/>
              </a:rPr>
              <a:t>1</a:t>
            </a:fld>
            <a:endParaRPr lang="en-US" sz="1200" b="0" i="0">
              <a:latin typeface="Calibri"/>
              <a:ea typeface="+mn-ea"/>
              <a:cs typeface="+mn-cs"/>
            </a:endParaRPr>
          </a:p>
        </p:txBody>
      </p:sp>
    </p:spTree>
    <p:extLst>
      <p:ext uri="{BB962C8B-B14F-4D97-AF65-F5344CB8AC3E}">
        <p14:creationId xmlns:p14="http://schemas.microsoft.com/office/powerpoint/2010/main" val="3951987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10</a:t>
            </a:fld>
            <a:endParaRPr lang="en-US" sz="1200" b="0" i="0">
              <a:latin typeface="Calibri"/>
              <a:ea typeface="+mn-ea"/>
              <a:cs typeface="+mn-cs"/>
            </a:endParaRPr>
          </a:p>
        </p:txBody>
      </p:sp>
    </p:spTree>
    <p:extLst>
      <p:ext uri="{BB962C8B-B14F-4D97-AF65-F5344CB8AC3E}">
        <p14:creationId xmlns:p14="http://schemas.microsoft.com/office/powerpoint/2010/main" val="3840149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11</a:t>
            </a:fld>
            <a:endParaRPr lang="en-US" sz="1200" b="0" i="0">
              <a:latin typeface="Calibri"/>
              <a:ea typeface="+mn-ea"/>
              <a:cs typeface="+mn-cs"/>
            </a:endParaRPr>
          </a:p>
        </p:txBody>
      </p:sp>
    </p:spTree>
    <p:extLst>
      <p:ext uri="{BB962C8B-B14F-4D97-AF65-F5344CB8AC3E}">
        <p14:creationId xmlns:p14="http://schemas.microsoft.com/office/powerpoint/2010/main" val="1019756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12</a:t>
            </a:fld>
            <a:endParaRPr lang="en-US" sz="1200" b="0" i="0">
              <a:latin typeface="Calibri"/>
              <a:ea typeface="+mn-ea"/>
              <a:cs typeface="+mn-cs"/>
            </a:endParaRPr>
          </a:p>
        </p:txBody>
      </p:sp>
    </p:spTree>
    <p:extLst>
      <p:ext uri="{BB962C8B-B14F-4D97-AF65-F5344CB8AC3E}">
        <p14:creationId xmlns:p14="http://schemas.microsoft.com/office/powerpoint/2010/main" val="39022751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13</a:t>
            </a:fld>
            <a:endParaRPr lang="en-US" sz="1200" b="0" i="0">
              <a:latin typeface="Calibri"/>
              <a:ea typeface="+mn-ea"/>
              <a:cs typeface="+mn-cs"/>
            </a:endParaRPr>
          </a:p>
        </p:txBody>
      </p:sp>
    </p:spTree>
    <p:extLst>
      <p:ext uri="{BB962C8B-B14F-4D97-AF65-F5344CB8AC3E}">
        <p14:creationId xmlns:p14="http://schemas.microsoft.com/office/powerpoint/2010/main" val="3651715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2</a:t>
            </a:fld>
            <a:endParaRPr lang="en-US" sz="1200" b="0" i="0">
              <a:latin typeface="Calibri"/>
              <a:ea typeface="+mn-ea"/>
              <a:cs typeface="+mn-cs"/>
            </a:endParaRPr>
          </a:p>
        </p:txBody>
      </p:sp>
    </p:spTree>
    <p:extLst>
      <p:ext uri="{BB962C8B-B14F-4D97-AF65-F5344CB8AC3E}">
        <p14:creationId xmlns:p14="http://schemas.microsoft.com/office/powerpoint/2010/main" val="835684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3</a:t>
            </a:fld>
            <a:endParaRPr lang="en-US" sz="1200" b="0" i="0">
              <a:latin typeface="Calibri"/>
              <a:ea typeface="+mn-ea"/>
              <a:cs typeface="+mn-cs"/>
            </a:endParaRPr>
          </a:p>
        </p:txBody>
      </p:sp>
    </p:spTree>
    <p:extLst>
      <p:ext uri="{BB962C8B-B14F-4D97-AF65-F5344CB8AC3E}">
        <p14:creationId xmlns:p14="http://schemas.microsoft.com/office/powerpoint/2010/main" val="245870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4</a:t>
            </a:fld>
            <a:endParaRPr lang="en-US" sz="1200" b="0" i="0">
              <a:latin typeface="Calibri"/>
              <a:ea typeface="+mn-ea"/>
              <a:cs typeface="+mn-cs"/>
            </a:endParaRPr>
          </a:p>
        </p:txBody>
      </p:sp>
    </p:spTree>
    <p:extLst>
      <p:ext uri="{BB962C8B-B14F-4D97-AF65-F5344CB8AC3E}">
        <p14:creationId xmlns:p14="http://schemas.microsoft.com/office/powerpoint/2010/main" val="3302770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5</a:t>
            </a:fld>
            <a:endParaRPr lang="en-US" sz="1200" b="0" i="0">
              <a:latin typeface="Calibri"/>
              <a:ea typeface="+mn-ea"/>
              <a:cs typeface="+mn-cs"/>
            </a:endParaRPr>
          </a:p>
        </p:txBody>
      </p:sp>
    </p:spTree>
    <p:extLst>
      <p:ext uri="{BB962C8B-B14F-4D97-AF65-F5344CB8AC3E}">
        <p14:creationId xmlns:p14="http://schemas.microsoft.com/office/powerpoint/2010/main" val="232787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6</a:t>
            </a:fld>
            <a:endParaRPr lang="en-US" sz="1200" b="0" i="0">
              <a:latin typeface="Calibri"/>
              <a:ea typeface="+mn-ea"/>
              <a:cs typeface="+mn-cs"/>
            </a:endParaRPr>
          </a:p>
        </p:txBody>
      </p:sp>
    </p:spTree>
    <p:extLst>
      <p:ext uri="{BB962C8B-B14F-4D97-AF65-F5344CB8AC3E}">
        <p14:creationId xmlns:p14="http://schemas.microsoft.com/office/powerpoint/2010/main" val="1555170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7</a:t>
            </a:fld>
            <a:endParaRPr lang="en-US" sz="1200" b="0" i="0">
              <a:latin typeface="Calibri"/>
              <a:ea typeface="+mn-ea"/>
              <a:cs typeface="+mn-cs"/>
            </a:endParaRPr>
          </a:p>
        </p:txBody>
      </p:sp>
    </p:spTree>
    <p:extLst>
      <p:ext uri="{BB962C8B-B14F-4D97-AF65-F5344CB8AC3E}">
        <p14:creationId xmlns:p14="http://schemas.microsoft.com/office/powerpoint/2010/main" val="4251087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8</a:t>
            </a:fld>
            <a:endParaRPr lang="en-US" sz="1200" b="0" i="0">
              <a:latin typeface="Calibri"/>
              <a:ea typeface="+mn-ea"/>
              <a:cs typeface="+mn-cs"/>
            </a:endParaRPr>
          </a:p>
        </p:txBody>
      </p:sp>
    </p:spTree>
    <p:extLst>
      <p:ext uri="{BB962C8B-B14F-4D97-AF65-F5344CB8AC3E}">
        <p14:creationId xmlns:p14="http://schemas.microsoft.com/office/powerpoint/2010/main" val="611406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pPr algn="r" defTabSz="914400">
              <a:buNone/>
            </a:pPr>
            <a:fld id="{81331B57-0BE5-4F82-AA58-76F53EFF3ADA}" type="datetime8">
              <a:rPr lang="en-US" sz="1200" b="0" i="0">
                <a:latin typeface="Calibri"/>
                <a:ea typeface="+mn-ea"/>
                <a:cs typeface="+mn-cs"/>
              </a:rPr>
              <a:t>4/9/2013 6:44 AM</a:t>
            </a:fld>
            <a:endParaRPr lang="en-US" sz="1200" b="0" i="0">
              <a:latin typeface="Calibri"/>
              <a:ea typeface="+mn-ea"/>
              <a:cs typeface="+mn-cs"/>
            </a:endParaRPr>
          </a:p>
        </p:txBody>
      </p:sp>
      <p:sp>
        <p:nvSpPr>
          <p:cNvPr id="6" name="Footer Placeholder 5"/>
          <p:cNvSpPr>
            <a:spLocks noGrp="1"/>
          </p:cNvSpPr>
          <p:nvPr>
            <p:ph type="ftr" sz="quarter" idx="12"/>
          </p:nvPr>
        </p:nvSpPr>
        <p:spPr/>
        <p:txBody>
          <a:bodyPr/>
          <a:lstStyle/>
          <a:p>
            <a:pPr algn="l" defTabSz="914400">
              <a:buNone/>
            </a:pPr>
            <a:r>
              <a:rPr lang="en-US" sz="1200" b="0" i="0">
                <a:solidFill>
                  <a:srgbClr val="000000"/>
                </a:solidFill>
                <a:latin typeface="Calibri"/>
                <a:ea typeface="+mn-ea"/>
                <a:cs typeface="+mn-cs"/>
              </a:rPr>
              <a:t>© 2007 Microsoft Corporation. Todos los derechos reservados. Microsoft, Windows, Windows Vista y otros nombres de productos son o podrían ser marcas registradas o marcas comerciales en los EE.UU. u otros países.</a:t>
            </a:r>
          </a:p>
          <a:p>
            <a:pPr algn="l" defTabSz="914400">
              <a:buNone/>
            </a:pPr>
            <a:r>
              <a:rPr lang="en-US" sz="1200" b="0" i="0">
                <a:solidFill>
                  <a:srgbClr val="000000"/>
                </a:solidFill>
                <a:latin typeface="Calibri"/>
                <a:ea typeface="+mn-ea"/>
                <a:cs typeface="+mn-cs"/>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1200" b="0" i="0">
                <a:solidFill>
                  <a:srgbClr val="000000"/>
                </a:solidFill>
                <a:latin typeface="Calibri"/>
                <a:ea typeface="+mn-ea"/>
                <a:cs typeface="+mn-cs"/>
              </a:rPr>
            </a:br>
            <a:r>
              <a:rPr lang="en-US" sz="1200" b="0" i="0">
                <a:solidFill>
                  <a:srgbClr val="000000"/>
                </a:solidFill>
                <a:latin typeface="Calibri"/>
                <a:ea typeface="+mn-ea"/>
                <a:cs typeface="+mn-cs"/>
              </a:rPr>
              <a:t>MICROSOFT NO FACILITA GARANTÍAS EXPRESAS, IMPLÍCITAS O ESTATUTORIAS EN RELACIÓN A LA INFORMACIÓN CONTENIDA EN ESTA PRESENTACIÓN.</a:t>
            </a:r>
          </a:p>
          <a:p>
            <a:pPr algn="l" defTabSz="914400">
              <a:buNone/>
            </a:pPr>
            <a:endParaRPr lang="en-US" dirty="0" smtClean="0"/>
          </a:p>
        </p:txBody>
      </p:sp>
      <p:sp>
        <p:nvSpPr>
          <p:cNvPr id="7" name="Slide Number Placeholder 6"/>
          <p:cNvSpPr>
            <a:spLocks noGrp="1"/>
          </p:cNvSpPr>
          <p:nvPr>
            <p:ph type="sldNum" sz="quarter" idx="13"/>
          </p:nvPr>
        </p:nvSpPr>
        <p:spPr/>
        <p:txBody>
          <a:bodyPr/>
          <a:lstStyle/>
          <a:p>
            <a:pPr algn="r" defTabSz="914400">
              <a:buNone/>
            </a:pPr>
            <a:fld id="{EC87E0CF-87F6-4B58-B8B8-DCAB2DAAF3CA}" type="slidenum">
              <a:rPr lang="en-US" sz="1200" b="0" i="0">
                <a:latin typeface="Calibri"/>
                <a:ea typeface="+mn-ea"/>
                <a:cs typeface="+mn-cs"/>
              </a:rPr>
              <a:t>9</a:t>
            </a:fld>
            <a:endParaRPr lang="en-US" sz="1200" b="0" i="0">
              <a:latin typeface="Calibri"/>
              <a:ea typeface="+mn-ea"/>
              <a:cs typeface="+mn-cs"/>
            </a:endParaRPr>
          </a:p>
        </p:txBody>
      </p:sp>
    </p:spTree>
    <p:extLst>
      <p:ext uri="{BB962C8B-B14F-4D97-AF65-F5344CB8AC3E}">
        <p14:creationId xmlns:p14="http://schemas.microsoft.com/office/powerpoint/2010/main" val="1866100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73671" y="1905007"/>
            <a:ext cx="10242551"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973670" y="4344995"/>
            <a:ext cx="10242551" cy="461665"/>
          </a:xfrm>
        </p:spPr>
        <p:txBody>
          <a:bodyPr>
            <a:noAutofit/>
          </a:bodyPr>
          <a:lstStyle>
            <a:lvl1pPr marL="0" indent="0" algn="l">
              <a:lnSpc>
                <a:spcPct val="90000"/>
              </a:lnSpc>
              <a:spcBef>
                <a:spcPts val="0"/>
              </a:spcBef>
              <a:buNone/>
              <a:defRPr>
                <a:solidFill>
                  <a:schemeClr val="tx1">
                    <a:tint val="75000"/>
                  </a:schemeClr>
                </a:solidFill>
              </a:defRPr>
            </a:lvl1pPr>
            <a:lvl2pPr marL="457159" indent="0" algn="ctr">
              <a:buNone/>
              <a:defRPr>
                <a:solidFill>
                  <a:schemeClr val="tx1">
                    <a:tint val="75000"/>
                  </a:schemeClr>
                </a:solidFill>
              </a:defRPr>
            </a:lvl2pPr>
            <a:lvl3pPr marL="914317" indent="0" algn="ctr">
              <a:buNone/>
              <a:defRPr>
                <a:solidFill>
                  <a:schemeClr val="tx1">
                    <a:tint val="75000"/>
                  </a:schemeClr>
                </a:solidFill>
              </a:defRPr>
            </a:lvl3pPr>
            <a:lvl4pPr marL="1371476" indent="0" algn="ctr">
              <a:buNone/>
              <a:defRPr>
                <a:solidFill>
                  <a:schemeClr val="tx1">
                    <a:tint val="75000"/>
                  </a:schemeClr>
                </a:solidFill>
              </a:defRPr>
            </a:lvl4pPr>
            <a:lvl5pPr marL="1828636" indent="0" algn="ctr">
              <a:buNone/>
              <a:defRPr>
                <a:solidFill>
                  <a:schemeClr val="tx1">
                    <a:tint val="75000"/>
                  </a:schemeClr>
                </a:solidFill>
              </a:defRPr>
            </a:lvl5pPr>
            <a:lvl6pPr marL="2285795" indent="0" algn="ctr">
              <a:buNone/>
              <a:defRPr>
                <a:solidFill>
                  <a:schemeClr val="tx1">
                    <a:tint val="75000"/>
                  </a:schemeClr>
                </a:solidFill>
              </a:defRPr>
            </a:lvl6pPr>
            <a:lvl7pPr marL="2742954" indent="0" algn="ctr">
              <a:buNone/>
              <a:defRPr>
                <a:solidFill>
                  <a:schemeClr val="tx1">
                    <a:tint val="75000"/>
                  </a:schemeClr>
                </a:solidFill>
              </a:defRPr>
            </a:lvl7pPr>
            <a:lvl8pPr marL="3200112" indent="0" algn="ctr">
              <a:buNone/>
              <a:defRPr>
                <a:solidFill>
                  <a:schemeClr val="tx1">
                    <a:tint val="75000"/>
                  </a:schemeClr>
                </a:solidFill>
              </a:defRPr>
            </a:lvl8pPr>
            <a:lvl9pPr marL="3657271"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508000" y="1411557"/>
            <a:ext cx="111760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508000" y="1411557"/>
            <a:ext cx="11176000" cy="2135969"/>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5" y="6238882"/>
            <a:ext cx="12192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76200"/>
            <a:ext cx="9390944"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59" indent="0" algn="ctr">
              <a:buNone/>
              <a:defRPr>
                <a:solidFill>
                  <a:schemeClr val="tx1">
                    <a:tint val="75000"/>
                  </a:schemeClr>
                </a:solidFill>
              </a:defRPr>
            </a:lvl2pPr>
            <a:lvl3pPr marL="914317" indent="0" algn="ctr">
              <a:buNone/>
              <a:defRPr>
                <a:solidFill>
                  <a:schemeClr val="tx1">
                    <a:tint val="75000"/>
                  </a:schemeClr>
                </a:solidFill>
              </a:defRPr>
            </a:lvl3pPr>
            <a:lvl4pPr marL="1371476" indent="0" algn="ctr">
              <a:buNone/>
              <a:defRPr>
                <a:solidFill>
                  <a:schemeClr val="tx1">
                    <a:tint val="75000"/>
                  </a:schemeClr>
                </a:solidFill>
              </a:defRPr>
            </a:lvl4pPr>
            <a:lvl5pPr marL="1828636" indent="0" algn="ctr">
              <a:buNone/>
              <a:defRPr>
                <a:solidFill>
                  <a:schemeClr val="tx1">
                    <a:tint val="75000"/>
                  </a:schemeClr>
                </a:solidFill>
              </a:defRPr>
            </a:lvl5pPr>
            <a:lvl6pPr marL="2285795" indent="0" algn="ctr">
              <a:buNone/>
              <a:defRPr>
                <a:solidFill>
                  <a:schemeClr val="tx1">
                    <a:tint val="75000"/>
                  </a:schemeClr>
                </a:solidFill>
              </a:defRPr>
            </a:lvl6pPr>
            <a:lvl7pPr marL="2742954" indent="0" algn="ctr">
              <a:buNone/>
              <a:defRPr>
                <a:solidFill>
                  <a:schemeClr val="tx1">
                    <a:tint val="75000"/>
                  </a:schemeClr>
                </a:solidFill>
              </a:defRPr>
            </a:lvl7pPr>
            <a:lvl8pPr marL="3200112" indent="0" algn="ctr">
              <a:buNone/>
              <a:defRPr>
                <a:solidFill>
                  <a:schemeClr val="tx1">
                    <a:tint val="75000"/>
                  </a:schemeClr>
                </a:solidFill>
              </a:defRPr>
            </a:lvl8pPr>
            <a:lvl9pPr marL="3657271"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3"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3084" y="1905004"/>
            <a:ext cx="10720917"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178" indent="0" algn="ctr">
              <a:buNone/>
              <a:defRPr sz="1800"/>
            </a:lvl2pPr>
            <a:lvl3pPr marL="914354" indent="0" algn="ctr">
              <a:buNone/>
              <a:defRPr sz="1800"/>
            </a:lvl3pPr>
            <a:lvl4pPr marL="1371532" indent="0" algn="ctr">
              <a:buNone/>
              <a:defRPr sz="1800"/>
            </a:lvl4pPr>
            <a:lvl5pPr marL="1828709" indent="0" algn="ctr">
              <a:buNone/>
              <a:defRPr sz="1800"/>
            </a:lvl5pPr>
            <a:lvl6pPr marL="2285886" indent="0" algn="ctr">
              <a:buNone/>
              <a:defRPr sz="1800"/>
            </a:lvl6pPr>
            <a:lvl7pPr marL="2743062" indent="0" algn="ctr">
              <a:buNone/>
              <a:defRPr sz="1800"/>
            </a:lvl7pPr>
            <a:lvl8pPr marL="3200240" indent="0" algn="ctr">
              <a:buNone/>
              <a:defRPr sz="1800"/>
            </a:lvl8pPr>
            <a:lvl9pPr marL="3657418"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578790"/>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58134021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2"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2961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3888011"/>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marL="0" lvl="0" indent="0" algn="l" defTabSz="914354"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8089786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74615508"/>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825625" y="76200"/>
            <a:ext cx="9390944"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825273" y="4344995"/>
            <a:ext cx="9390944" cy="461665"/>
          </a:xfrm>
        </p:spPr>
        <p:txBody>
          <a:bodyPr>
            <a:noAutofit/>
          </a:bodyPr>
          <a:lstStyle>
            <a:lvl1pPr marL="0" indent="0" algn="l">
              <a:lnSpc>
                <a:spcPct val="90000"/>
              </a:lnSpc>
              <a:spcBef>
                <a:spcPts val="0"/>
              </a:spcBef>
              <a:buNone/>
              <a:defRPr>
                <a:solidFill>
                  <a:schemeClr val="tx1">
                    <a:tint val="75000"/>
                  </a:schemeClr>
                </a:solidFill>
              </a:defRPr>
            </a:lvl1pPr>
            <a:lvl2pPr marL="457159" indent="0" algn="ctr">
              <a:buNone/>
              <a:defRPr>
                <a:solidFill>
                  <a:schemeClr val="tx1">
                    <a:tint val="75000"/>
                  </a:schemeClr>
                </a:solidFill>
              </a:defRPr>
            </a:lvl2pPr>
            <a:lvl3pPr marL="914317" indent="0" algn="ctr">
              <a:buNone/>
              <a:defRPr>
                <a:solidFill>
                  <a:schemeClr val="tx1">
                    <a:tint val="75000"/>
                  </a:schemeClr>
                </a:solidFill>
              </a:defRPr>
            </a:lvl3pPr>
            <a:lvl4pPr marL="1371476" indent="0" algn="ctr">
              <a:buNone/>
              <a:defRPr>
                <a:solidFill>
                  <a:schemeClr val="tx1">
                    <a:tint val="75000"/>
                  </a:schemeClr>
                </a:solidFill>
              </a:defRPr>
            </a:lvl4pPr>
            <a:lvl5pPr marL="1828636" indent="0" algn="ctr">
              <a:buNone/>
              <a:defRPr>
                <a:solidFill>
                  <a:schemeClr val="tx1">
                    <a:tint val="75000"/>
                  </a:schemeClr>
                </a:solidFill>
              </a:defRPr>
            </a:lvl5pPr>
            <a:lvl6pPr marL="2285795" indent="0" algn="ctr">
              <a:buNone/>
              <a:defRPr>
                <a:solidFill>
                  <a:schemeClr val="tx1">
                    <a:tint val="75000"/>
                  </a:schemeClr>
                </a:solidFill>
              </a:defRPr>
            </a:lvl6pPr>
            <a:lvl7pPr marL="2742954" indent="0" algn="ctr">
              <a:buNone/>
              <a:defRPr>
                <a:solidFill>
                  <a:schemeClr val="tx1">
                    <a:tint val="75000"/>
                  </a:schemeClr>
                </a:solidFill>
              </a:defRPr>
            </a:lvl7pPr>
            <a:lvl8pPr marL="3200112" indent="0" algn="ctr">
              <a:buNone/>
              <a:defRPr>
                <a:solidFill>
                  <a:schemeClr val="tx1">
                    <a:tint val="75000"/>
                  </a:schemeClr>
                </a:solidFill>
              </a:defRPr>
            </a:lvl8pPr>
            <a:lvl9pPr marL="3657271"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hasCustomPrompt="1"/>
          </p:nvPr>
        </p:nvSpPr>
        <p:spPr>
          <a:xfrm>
            <a:off x="962732" y="2355850"/>
            <a:ext cx="10253485"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3"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978254334"/>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2" indent="0">
              <a:buNone/>
              <a:defRPr sz="900"/>
            </a:lvl7pPr>
            <a:lvl8pPr marL="3200240" indent="0">
              <a:buNone/>
              <a:defRPr sz="900"/>
            </a:lvl8pPr>
            <a:lvl9pPr marL="3657418"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958458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CDD058F-B960-4439-B370-43D89816EE05}" type="datetimeFigureOut">
              <a:rPr lang="en-US" smtClean="0"/>
              <a:t>4/9/2013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229B06-CF2A-459A-8CBC-F18C1D67D2BB}" type="slidenum">
              <a:rPr lang="en-US" smtClean="0"/>
              <a:t>‹Nº›</a:t>
            </a:fld>
            <a:endParaRPr lang="en-US" dirty="0"/>
          </a:p>
        </p:txBody>
      </p:sp>
      <p:cxnSp>
        <p:nvCxnSpPr>
          <p:cNvPr id="9" name="Straight Connector 8"/>
          <p:cNvCxnSpPr/>
          <p:nvPr/>
        </p:nvCxnSpPr>
        <p:spPr>
          <a:xfrm flipV="1">
            <a:off x="8386843"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127811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7812008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3"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6404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508000" y="1411553"/>
            <a:ext cx="11176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94650009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508000" y="1411556"/>
            <a:ext cx="111760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508000" y="1412879"/>
            <a:ext cx="11176000" cy="2135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508000" y="1411553"/>
            <a:ext cx="5486400" cy="2129814"/>
          </a:xfrm>
        </p:spPr>
        <p:txBody>
          <a:bodyPr/>
          <a:lstStyle>
            <a:lvl1pPr marL="339960" indent="-339960">
              <a:lnSpc>
                <a:spcPct val="90000"/>
              </a:lnSpc>
              <a:defRPr sz="2800"/>
            </a:lvl1pPr>
            <a:lvl2pPr marL="673306" indent="-325408">
              <a:lnSpc>
                <a:spcPct val="90000"/>
              </a:lnSpc>
              <a:defRPr sz="2400"/>
            </a:lvl2pPr>
            <a:lvl3pPr marL="953737" indent="-288370">
              <a:lnSpc>
                <a:spcPct val="90000"/>
              </a:lnSpc>
              <a:defRPr sz="2000"/>
            </a:lvl3pPr>
            <a:lvl4pPr marL="1227557" indent="-273820">
              <a:lnSpc>
                <a:spcPct val="90000"/>
              </a:lnSpc>
              <a:defRPr sz="1800"/>
            </a:lvl4pPr>
            <a:lvl5pPr marL="1515927" indent="-2804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97600" y="1411553"/>
            <a:ext cx="5486400" cy="2129814"/>
          </a:xfrm>
        </p:spPr>
        <p:txBody>
          <a:bodyPr/>
          <a:lstStyle>
            <a:lvl1pPr marL="347898" indent="-347898">
              <a:lnSpc>
                <a:spcPct val="90000"/>
              </a:lnSpc>
              <a:defRPr sz="2800"/>
            </a:lvl1pPr>
            <a:lvl2pPr marL="673306" indent="-339960">
              <a:lnSpc>
                <a:spcPct val="90000"/>
              </a:lnSpc>
              <a:defRPr sz="2400"/>
            </a:lvl2pPr>
            <a:lvl3pPr marL="961675" indent="-302920">
              <a:lnSpc>
                <a:spcPct val="90000"/>
              </a:lnSpc>
              <a:defRPr sz="2000"/>
            </a:lvl3pPr>
            <a:lvl4pPr marL="1227557" indent="-265883">
              <a:lnSpc>
                <a:spcPct val="90000"/>
              </a:lnSpc>
              <a:defRPr sz="1800"/>
            </a:lvl4pPr>
            <a:lvl5pPr marL="1515927" indent="-273820">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0" y="1411557"/>
            <a:ext cx="5486400" cy="692497"/>
          </a:xfrm>
        </p:spPr>
        <p:txBody>
          <a:bodyPr anchor="b"/>
          <a:lstStyle>
            <a:lvl1pPr marL="0" indent="0">
              <a:lnSpc>
                <a:spcPct val="90000"/>
              </a:lnSpc>
              <a:spcBef>
                <a:spcPts val="0"/>
              </a:spcBef>
              <a:buNone/>
              <a:defRPr sz="2500" b="1"/>
            </a:lvl1pPr>
            <a:lvl2pPr marL="457159" indent="0">
              <a:buNone/>
              <a:defRPr sz="2000" b="1"/>
            </a:lvl2pPr>
            <a:lvl3pPr marL="914317" indent="0">
              <a:buNone/>
              <a:defRPr sz="1800" b="1"/>
            </a:lvl3pPr>
            <a:lvl4pPr marL="1371476" indent="0">
              <a:buNone/>
              <a:defRPr sz="1600" b="1"/>
            </a:lvl4pPr>
            <a:lvl5pPr marL="1828636" indent="0">
              <a:buNone/>
              <a:defRPr sz="1600" b="1"/>
            </a:lvl5pPr>
            <a:lvl6pPr marL="2285795" indent="0">
              <a:buNone/>
              <a:defRPr sz="1600" b="1"/>
            </a:lvl6pPr>
            <a:lvl7pPr marL="2742954" indent="0">
              <a:buNone/>
              <a:defRPr sz="1600" b="1"/>
            </a:lvl7pPr>
            <a:lvl8pPr marL="3200112" indent="0">
              <a:buNone/>
              <a:defRPr sz="1600" b="1"/>
            </a:lvl8pPr>
            <a:lvl9pPr marL="3657271"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07999" y="2174879"/>
            <a:ext cx="5486400" cy="1855893"/>
          </a:xfrm>
        </p:spPr>
        <p:txBody>
          <a:bodyPr/>
          <a:lstStyle>
            <a:lvl1pPr marL="281757" indent="-281757">
              <a:defRPr sz="2300"/>
            </a:lvl1pPr>
            <a:lvl2pPr marL="562191" indent="-265883">
              <a:defRPr sz="2000"/>
            </a:lvl2pPr>
            <a:lvl3pPr marL="813522" indent="-243395">
              <a:defRPr sz="1800"/>
            </a:lvl3pPr>
            <a:lvl4pPr marL="1050302" indent="-228845">
              <a:defRPr sz="1700"/>
            </a:lvl4pPr>
            <a:lvl5pPr marL="1279147" indent="-206358">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94646" y="1411557"/>
            <a:ext cx="5489359" cy="692497"/>
          </a:xfrm>
        </p:spPr>
        <p:txBody>
          <a:bodyPr anchor="b"/>
          <a:lstStyle>
            <a:lvl1pPr marL="0" indent="0">
              <a:lnSpc>
                <a:spcPct val="90000"/>
              </a:lnSpc>
              <a:spcBef>
                <a:spcPts val="0"/>
              </a:spcBef>
              <a:buNone/>
              <a:defRPr sz="2500" b="1"/>
            </a:lvl1pPr>
            <a:lvl2pPr marL="457159" indent="0">
              <a:buNone/>
              <a:defRPr sz="2000" b="1"/>
            </a:lvl2pPr>
            <a:lvl3pPr marL="914317" indent="0">
              <a:buNone/>
              <a:defRPr sz="1800" b="1"/>
            </a:lvl3pPr>
            <a:lvl4pPr marL="1371476" indent="0">
              <a:buNone/>
              <a:defRPr sz="1600" b="1"/>
            </a:lvl4pPr>
            <a:lvl5pPr marL="1828636" indent="0">
              <a:buNone/>
              <a:defRPr sz="1600" b="1"/>
            </a:lvl5pPr>
            <a:lvl6pPr marL="2285795" indent="0">
              <a:buNone/>
              <a:defRPr sz="1600" b="1"/>
            </a:lvl6pPr>
            <a:lvl7pPr marL="2742954" indent="0">
              <a:buNone/>
              <a:defRPr sz="1600" b="1"/>
            </a:lvl7pPr>
            <a:lvl8pPr marL="3200112" indent="0">
              <a:buNone/>
              <a:defRPr sz="1600" b="1"/>
            </a:lvl8pPr>
            <a:lvl9pPr marL="3657271"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93368" y="2174879"/>
            <a:ext cx="5490632" cy="1855893"/>
          </a:xfrm>
        </p:spPr>
        <p:txBody>
          <a:bodyPr/>
          <a:lstStyle>
            <a:lvl1pPr marL="296307" indent="-296307">
              <a:defRPr sz="2300"/>
            </a:lvl1pPr>
            <a:lvl2pPr marL="570126" indent="-273820">
              <a:defRPr sz="2000"/>
            </a:lvl2pPr>
            <a:lvl3pPr marL="821458" indent="-244719">
              <a:defRPr sz="1800"/>
            </a:lvl3pPr>
            <a:lvl4pPr marL="1050302" indent="-236781">
              <a:defRPr sz="1700"/>
            </a:lvl4pPr>
            <a:lvl5pPr marL="1279147" indent="-220908">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B4E28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30192"/>
            <a:ext cx="11176000" cy="1329595"/>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08000" y="1412881"/>
            <a:ext cx="11176000" cy="2135969"/>
          </a:xfrm>
          <a:prstGeom prst="rect">
            <a:avLst/>
          </a:prstGeom>
        </p:spPr>
        <p:txBody>
          <a:bodyPr vert="horz" lIns="0" tIns="0" rIns="0" bIns="0" rtlCol="0">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17" rtl="0" eaLnBrk="1" latinLnBrk="0" hangingPunct="1">
        <a:lnSpc>
          <a:spcPct val="90000"/>
        </a:lnSpc>
        <a:spcBef>
          <a:spcPct val="0"/>
        </a:spcBef>
        <a:buNone/>
        <a:defRPr lang="en-US" sz="4800" b="0" kern="1200" cap="none" spc="-151"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55" indent="-396855" algn="l" defTabSz="914317" rtl="0" eaLnBrk="1" latinLnBrk="0" hangingPunct="1">
        <a:lnSpc>
          <a:spcPct val="90000"/>
        </a:lnSpc>
        <a:spcBef>
          <a:spcPct val="20000"/>
        </a:spcBef>
        <a:buFontTx/>
        <a:buBlip>
          <a:blip r:embed="rId14"/>
        </a:buBlip>
        <a:defRPr sz="3200" kern="1200">
          <a:solidFill>
            <a:schemeClr val="tx1"/>
          </a:solidFill>
          <a:latin typeface="+mn-lt"/>
          <a:ea typeface="+mn-ea"/>
          <a:cs typeface="+mn-cs"/>
        </a:defRPr>
      </a:lvl1pPr>
      <a:lvl2pPr marL="914354" indent="-396855" algn="l" defTabSz="914317" rtl="0" eaLnBrk="1" latinLnBrk="0" hangingPunct="1">
        <a:lnSpc>
          <a:spcPct val="90000"/>
        </a:lnSpc>
        <a:spcBef>
          <a:spcPct val="20000"/>
        </a:spcBef>
        <a:buFontTx/>
        <a:buBlip>
          <a:blip r:embed="rId15"/>
        </a:buBlip>
        <a:defRPr sz="2800" kern="1200">
          <a:solidFill>
            <a:schemeClr val="tx1"/>
          </a:solidFill>
          <a:latin typeface="+mn-lt"/>
          <a:ea typeface="+mn-ea"/>
          <a:cs typeface="+mn-cs"/>
        </a:defRPr>
      </a:lvl2pPr>
      <a:lvl3pPr marL="1258826" indent="-344470" algn="l" defTabSz="914317" rtl="0" eaLnBrk="1" latinLnBrk="0" hangingPunct="1">
        <a:lnSpc>
          <a:spcPct val="90000"/>
        </a:lnSpc>
        <a:spcBef>
          <a:spcPct val="20000"/>
        </a:spcBef>
        <a:buFontTx/>
        <a:buBlip>
          <a:blip r:embed="rId15"/>
        </a:buBlip>
        <a:defRPr sz="2400" kern="1200">
          <a:solidFill>
            <a:schemeClr val="tx1"/>
          </a:solidFill>
          <a:latin typeface="+mn-lt"/>
          <a:ea typeface="+mn-ea"/>
          <a:cs typeface="+mn-cs"/>
        </a:defRPr>
      </a:lvl3pPr>
      <a:lvl4pPr marL="1604883" indent="-346058" algn="l" defTabSz="914317" rtl="0" eaLnBrk="1" latinLnBrk="0" hangingPunct="1">
        <a:lnSpc>
          <a:spcPct val="90000"/>
        </a:lnSpc>
        <a:spcBef>
          <a:spcPct val="20000"/>
        </a:spcBef>
        <a:buFontTx/>
        <a:buBlip>
          <a:blip r:embed="rId15"/>
        </a:buBlip>
        <a:defRPr sz="2400" kern="1200">
          <a:solidFill>
            <a:schemeClr val="tx1"/>
          </a:solidFill>
          <a:latin typeface="+mn-lt"/>
          <a:ea typeface="+mn-ea"/>
          <a:cs typeface="+mn-cs"/>
        </a:defRPr>
      </a:lvl4pPr>
      <a:lvl5pPr marL="1941417" indent="-336534" algn="l" defTabSz="914317" rtl="0" eaLnBrk="1" latinLnBrk="0" hangingPunct="1">
        <a:lnSpc>
          <a:spcPct val="90000"/>
        </a:lnSpc>
        <a:spcBef>
          <a:spcPct val="20000"/>
        </a:spcBef>
        <a:buFontTx/>
        <a:buBlip>
          <a:blip r:embed="rId15"/>
        </a:buBlip>
        <a:defRPr sz="2400" kern="1200">
          <a:solidFill>
            <a:schemeClr val="tx1"/>
          </a:solidFill>
          <a:latin typeface="+mn-lt"/>
          <a:ea typeface="+mn-ea"/>
          <a:cs typeface="+mn-cs"/>
        </a:defRPr>
      </a:lvl5pPr>
      <a:lvl6pPr marL="2514373"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2"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2"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1"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7" rtl="0" eaLnBrk="1" latinLnBrk="0" hangingPunct="1">
        <a:defRPr sz="1800" kern="1200">
          <a:solidFill>
            <a:schemeClr val="tx1"/>
          </a:solidFill>
          <a:latin typeface="+mn-lt"/>
          <a:ea typeface="+mn-ea"/>
          <a:cs typeface="+mn-cs"/>
        </a:defRPr>
      </a:lvl1pPr>
      <a:lvl2pPr marL="457159"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6" algn="l" defTabSz="914317" rtl="0" eaLnBrk="1" latinLnBrk="0" hangingPunct="1">
        <a:defRPr sz="1800" kern="1200">
          <a:solidFill>
            <a:schemeClr val="tx1"/>
          </a:solidFill>
          <a:latin typeface="+mn-lt"/>
          <a:ea typeface="+mn-ea"/>
          <a:cs typeface="+mn-cs"/>
        </a:defRPr>
      </a:lvl4pPr>
      <a:lvl5pPr marL="1828636" algn="l" defTabSz="914317" rtl="0" eaLnBrk="1" latinLnBrk="0" hangingPunct="1">
        <a:defRPr sz="1800" kern="1200">
          <a:solidFill>
            <a:schemeClr val="tx1"/>
          </a:solidFill>
          <a:latin typeface="+mn-lt"/>
          <a:ea typeface="+mn-ea"/>
          <a:cs typeface="+mn-cs"/>
        </a:defRPr>
      </a:lvl5pPr>
      <a:lvl6pPr marL="2285795" algn="l" defTabSz="914317" rtl="0" eaLnBrk="1" latinLnBrk="0" hangingPunct="1">
        <a:defRPr sz="1800" kern="1200">
          <a:solidFill>
            <a:schemeClr val="tx1"/>
          </a:solidFill>
          <a:latin typeface="+mn-lt"/>
          <a:ea typeface="+mn-ea"/>
          <a:cs typeface="+mn-cs"/>
        </a:defRPr>
      </a:lvl6pPr>
      <a:lvl7pPr marL="2742954" algn="l" defTabSz="914317" rtl="0" eaLnBrk="1" latinLnBrk="0" hangingPunct="1">
        <a:defRPr sz="1800" kern="1200">
          <a:solidFill>
            <a:schemeClr val="tx1"/>
          </a:solidFill>
          <a:latin typeface="+mn-lt"/>
          <a:ea typeface="+mn-ea"/>
          <a:cs typeface="+mn-cs"/>
        </a:defRPr>
      </a:lvl7pPr>
      <a:lvl8pPr marL="3200112" algn="l" defTabSz="914317" rtl="0" eaLnBrk="1" latinLnBrk="0" hangingPunct="1">
        <a:defRPr sz="1800" kern="1200">
          <a:solidFill>
            <a:schemeClr val="tx1"/>
          </a:solidFill>
          <a:latin typeface="+mn-lt"/>
          <a:ea typeface="+mn-ea"/>
          <a:cs typeface="+mn-cs"/>
        </a:defRPr>
      </a:lvl8pPr>
      <a:lvl9pPr marL="3657271" algn="l" defTabSz="91431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4E286"/>
        </a:solid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3"/>
          <a:srcRect b="10453"/>
          <a:stretch>
            <a:fillRect/>
          </a:stretch>
        </p:blipFill>
        <p:spPr>
          <a:xfrm>
            <a:off x="0" y="1299706"/>
            <a:ext cx="12192000" cy="5558294"/>
          </a:xfrm>
          <a:prstGeom prst="rect">
            <a:avLst/>
          </a:prstGeom>
        </p:spPr>
      </p:pic>
      <p:sp>
        <p:nvSpPr>
          <p:cNvPr id="2" name="Title Placeholder 1"/>
          <p:cNvSpPr>
            <a:spLocks noGrp="1"/>
          </p:cNvSpPr>
          <p:nvPr>
            <p:ph type="title"/>
          </p:nvPr>
        </p:nvSpPr>
        <p:spPr>
          <a:xfrm>
            <a:off x="508000" y="230193"/>
            <a:ext cx="11176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63084" y="1905005"/>
            <a:ext cx="10720917"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iming>
    <p:tnLst>
      <p:par>
        <p:cTn id="1" dur="indefinite" restart="never" nodeType="tmRoot"/>
      </p:par>
    </p:tnLst>
  </p:timing>
  <p:txStyles>
    <p:titleStyle>
      <a:lvl1pPr algn="l" defTabSz="914317"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17"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36" indent="-7937" algn="l" defTabSz="914317"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33" indent="-7937" algn="l" defTabSz="914317"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3955" indent="7937" algn="l" defTabSz="914317"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5975" indent="0" algn="l" defTabSz="914317"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373"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532"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92"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851" indent="-228580" algn="l" defTabSz="91431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17" rtl="0" eaLnBrk="1" latinLnBrk="0" hangingPunct="1">
        <a:defRPr sz="1800" kern="1200">
          <a:solidFill>
            <a:schemeClr val="tx1"/>
          </a:solidFill>
          <a:latin typeface="+mn-lt"/>
          <a:ea typeface="+mn-ea"/>
          <a:cs typeface="+mn-cs"/>
        </a:defRPr>
      </a:lvl1pPr>
      <a:lvl2pPr marL="457159" algn="l" defTabSz="914317" rtl="0" eaLnBrk="1" latinLnBrk="0" hangingPunct="1">
        <a:defRPr sz="1800" kern="1200">
          <a:solidFill>
            <a:schemeClr val="tx1"/>
          </a:solidFill>
          <a:latin typeface="+mn-lt"/>
          <a:ea typeface="+mn-ea"/>
          <a:cs typeface="+mn-cs"/>
        </a:defRPr>
      </a:lvl2pPr>
      <a:lvl3pPr marL="914317" algn="l" defTabSz="914317" rtl="0" eaLnBrk="1" latinLnBrk="0" hangingPunct="1">
        <a:defRPr sz="1800" kern="1200">
          <a:solidFill>
            <a:schemeClr val="tx1"/>
          </a:solidFill>
          <a:latin typeface="+mn-lt"/>
          <a:ea typeface="+mn-ea"/>
          <a:cs typeface="+mn-cs"/>
        </a:defRPr>
      </a:lvl3pPr>
      <a:lvl4pPr marL="1371476" algn="l" defTabSz="914317" rtl="0" eaLnBrk="1" latinLnBrk="0" hangingPunct="1">
        <a:defRPr sz="1800" kern="1200">
          <a:solidFill>
            <a:schemeClr val="tx1"/>
          </a:solidFill>
          <a:latin typeface="+mn-lt"/>
          <a:ea typeface="+mn-ea"/>
          <a:cs typeface="+mn-cs"/>
        </a:defRPr>
      </a:lvl4pPr>
      <a:lvl5pPr marL="1828636" algn="l" defTabSz="914317" rtl="0" eaLnBrk="1" latinLnBrk="0" hangingPunct="1">
        <a:defRPr sz="1800" kern="1200">
          <a:solidFill>
            <a:schemeClr val="tx1"/>
          </a:solidFill>
          <a:latin typeface="+mn-lt"/>
          <a:ea typeface="+mn-ea"/>
          <a:cs typeface="+mn-cs"/>
        </a:defRPr>
      </a:lvl5pPr>
      <a:lvl6pPr marL="2285795" algn="l" defTabSz="914317" rtl="0" eaLnBrk="1" latinLnBrk="0" hangingPunct="1">
        <a:defRPr sz="1800" kern="1200">
          <a:solidFill>
            <a:schemeClr val="tx1"/>
          </a:solidFill>
          <a:latin typeface="+mn-lt"/>
          <a:ea typeface="+mn-ea"/>
          <a:cs typeface="+mn-cs"/>
        </a:defRPr>
      </a:lvl6pPr>
      <a:lvl7pPr marL="2742954" algn="l" defTabSz="914317" rtl="0" eaLnBrk="1" latinLnBrk="0" hangingPunct="1">
        <a:defRPr sz="1800" kern="1200">
          <a:solidFill>
            <a:schemeClr val="tx1"/>
          </a:solidFill>
          <a:latin typeface="+mn-lt"/>
          <a:ea typeface="+mn-ea"/>
          <a:cs typeface="+mn-cs"/>
        </a:defRPr>
      </a:lvl7pPr>
      <a:lvl8pPr marL="3200112" algn="l" defTabSz="914317" rtl="0" eaLnBrk="1" latinLnBrk="0" hangingPunct="1">
        <a:defRPr sz="1800" kern="1200">
          <a:solidFill>
            <a:schemeClr val="tx1"/>
          </a:solidFill>
          <a:latin typeface="+mn-lt"/>
          <a:ea typeface="+mn-ea"/>
          <a:cs typeface="+mn-cs"/>
        </a:defRPr>
      </a:lvl8pPr>
      <a:lvl9pPr marL="3657271" algn="l" defTabSz="91431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33" y="2286000"/>
            <a:ext cx="9720071"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31" y="6470704"/>
            <a:ext cx="2154143"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4/9/2013</a:t>
            </a:fld>
            <a:endParaRPr lang="en-US" dirty="0"/>
          </a:p>
        </p:txBody>
      </p:sp>
      <p:sp>
        <p:nvSpPr>
          <p:cNvPr id="5" name="Footer Placeholder 4"/>
          <p:cNvSpPr>
            <a:spLocks noGrp="1"/>
          </p:cNvSpPr>
          <p:nvPr>
            <p:ph type="ftr" sz="quarter" idx="3"/>
          </p:nvPr>
        </p:nvSpPr>
        <p:spPr>
          <a:xfrm>
            <a:off x="4842933" y="6470704"/>
            <a:ext cx="5901459"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808291"/>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Lst>
  <p:transition>
    <p:fade/>
  </p:transition>
  <p:timing>
    <p:tnLst>
      <p:par>
        <p:cTn id="1" dur="indefinite" restart="never" nodeType="tmRoot"/>
      </p:par>
    </p:tnLst>
  </p:timing>
  <p:txStyles>
    <p:titleStyle>
      <a:lvl1pPr algn="l" defTabSz="914354"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36" indent="-91436" algn="l" defTabSz="914354"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63" indent="-137154" algn="l" defTabSz="914354"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34"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30"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02"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354"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651"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092"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389" indent="-137154" algn="l" defTabSz="914354"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5.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ángulo 4"/>
          <p:cNvSpPr/>
          <p:nvPr/>
        </p:nvSpPr>
        <p:spPr>
          <a:xfrm>
            <a:off x="0" y="0"/>
            <a:ext cx="12192000" cy="4941168"/>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2" name="Title 1"/>
          <p:cNvSpPr>
            <a:spLocks noGrp="1"/>
          </p:cNvSpPr>
          <p:nvPr>
            <p:ph type="title"/>
          </p:nvPr>
        </p:nvSpPr>
        <p:spPr>
          <a:xfrm>
            <a:off x="838200" y="3356993"/>
            <a:ext cx="9074224" cy="1218795"/>
          </a:xfrm>
        </p:spPr>
        <p:txBody>
          <a:bodyPr vert="horz" lIns="91440" tIns="45720" rIns="91440" bIns="45720" rtlCol="0" anchor="ctr">
            <a:normAutofit fontScale="90000"/>
          </a:bodyPr>
          <a:lstStyle/>
          <a:p>
            <a:r>
              <a:rPr lang="es-ES_tradnl" b="1" noProof="1">
                <a:solidFill>
                  <a:schemeClr val="bg1"/>
                </a:solidFill>
                <a:latin typeface="Segoe UI Light" panose="020B0502040204020203" pitchFamily="34" charset="0"/>
                <a:cs typeface="Segoe UI Light" panose="020B0502040204020203" pitchFamily="34" charset="0"/>
              </a:rPr>
              <a:t>PROBLEMATICA DE LA PESQUERIA DEL CALAMAR GIGANTE </a:t>
            </a:r>
            <a:r>
              <a:rPr lang="es-ES_tradnl" b="1" noProof="1" smtClean="0">
                <a:solidFill>
                  <a:schemeClr val="bg1"/>
                </a:solidFill>
                <a:latin typeface="Segoe UI Light" panose="020B0502040204020203" pitchFamily="34" charset="0"/>
                <a:cs typeface="Segoe UI Light" panose="020B0502040204020203" pitchFamily="34" charset="0"/>
              </a:rPr>
              <a:t>(POTA)</a:t>
            </a:r>
            <a:endParaRPr lang="es-ES_tradnl" b="1" noProof="1">
              <a:solidFill>
                <a:schemeClr val="bg1"/>
              </a:solidFill>
              <a:latin typeface="Segoe UI Light" panose="020B0502040204020203" pitchFamily="34" charset="0"/>
              <a:cs typeface="Segoe UI Light" panose="020B0502040204020203" pitchFamily="34" charset="0"/>
            </a:endParaRPr>
          </a:p>
        </p:txBody>
      </p:sp>
      <p:sp>
        <p:nvSpPr>
          <p:cNvPr id="3" name="Subtitle 2"/>
          <p:cNvSpPr>
            <a:spLocks noGrp="1"/>
          </p:cNvSpPr>
          <p:nvPr>
            <p:ph type="body" sz="quarter" idx="10"/>
          </p:nvPr>
        </p:nvSpPr>
        <p:spPr>
          <a:xfrm>
            <a:off x="838200" y="5229200"/>
            <a:ext cx="10259824" cy="1440160"/>
          </a:xfrm>
        </p:spPr>
        <p:txBody>
          <a:bodyPr>
            <a:normAutofit/>
          </a:bodyPr>
          <a:lstStyle/>
          <a:p>
            <a:pPr marL="0" indent="0">
              <a:spcBef>
                <a:spcPts val="0"/>
              </a:spcBef>
              <a:buNone/>
            </a:pPr>
            <a:r>
              <a:rPr lang="es-ES_tradnl" sz="1800" b="1" noProof="1">
                <a:solidFill>
                  <a:srgbClr val="0070C0"/>
                </a:solidFill>
                <a:latin typeface="Segoe UI Light" panose="020B0502040204020203" pitchFamily="34" charset="0"/>
                <a:cs typeface="Segoe UI Light" panose="020B0502040204020203" pitchFamily="34" charset="0"/>
              </a:rPr>
              <a:t>ING. CLAUDIO PAIVA NUNURA</a:t>
            </a:r>
          </a:p>
          <a:p>
            <a:pPr marL="0" indent="0">
              <a:spcBef>
                <a:spcPts val="0"/>
              </a:spcBef>
              <a:buNone/>
            </a:pPr>
            <a:r>
              <a:rPr lang="es-ES_tradnl" sz="1200" noProof="1">
                <a:solidFill>
                  <a:srgbClr val="0070C0"/>
                </a:solidFill>
                <a:latin typeface="Segoe UI Light" panose="020B0502040204020203" pitchFamily="34" charset="0"/>
                <a:cs typeface="Segoe UI Light" panose="020B0502040204020203" pitchFamily="34" charset="0"/>
              </a:rPr>
              <a:t>INGENIERO PESQUERO</a:t>
            </a:r>
          </a:p>
          <a:p>
            <a:pPr marL="0" indent="0">
              <a:spcBef>
                <a:spcPts val="0"/>
              </a:spcBef>
              <a:buNone/>
            </a:pPr>
            <a:r>
              <a:rPr lang="es-ES_tradnl" sz="1200" noProof="1">
                <a:solidFill>
                  <a:srgbClr val="0070C0"/>
                </a:solidFill>
                <a:latin typeface="Segoe UI Light" panose="020B0502040204020203" pitchFamily="34" charset="0"/>
                <a:cs typeface="Segoe UI Light" panose="020B0502040204020203" pitchFamily="34" charset="0"/>
              </a:rPr>
              <a:t>CIP 41800</a:t>
            </a:r>
          </a:p>
          <a:p>
            <a:pPr marL="0" indent="0">
              <a:spcBef>
                <a:spcPts val="0"/>
              </a:spcBef>
              <a:buNone/>
            </a:pPr>
            <a:endParaRPr lang="es-ES_tradnl" sz="1200" noProof="1">
              <a:solidFill>
                <a:srgbClr val="0070C0"/>
              </a:solidFill>
              <a:latin typeface="Segoe UI Light" panose="020B0502040204020203" pitchFamily="34" charset="0"/>
              <a:cs typeface="Segoe UI Light" panose="020B0502040204020203" pitchFamily="34" charset="0"/>
            </a:endParaRPr>
          </a:p>
          <a:p>
            <a:pPr marL="0" indent="0">
              <a:spcBef>
                <a:spcPts val="0"/>
              </a:spcBef>
              <a:buNone/>
            </a:pPr>
            <a:r>
              <a:rPr lang="es-ES_tradnl" sz="1600" b="1" noProof="1">
                <a:solidFill>
                  <a:srgbClr val="0070C0"/>
                </a:solidFill>
                <a:latin typeface="Segoe UI Light" panose="020B0502040204020203" pitchFamily="34" charset="0"/>
                <a:cs typeface="Segoe UI Light" panose="020B0502040204020203" pitchFamily="34" charset="0"/>
              </a:rPr>
              <a:t>PRESIDENTE</a:t>
            </a:r>
          </a:p>
          <a:p>
            <a:pPr marL="0" indent="0">
              <a:spcBef>
                <a:spcPts val="0"/>
              </a:spcBef>
              <a:buNone/>
            </a:pPr>
            <a:r>
              <a:rPr lang="es-ES_tradnl" sz="1600" b="1" noProof="1">
                <a:solidFill>
                  <a:srgbClr val="0070C0"/>
                </a:solidFill>
                <a:latin typeface="Segoe UI Light" panose="020B0502040204020203" pitchFamily="34" charset="0"/>
                <a:cs typeface="Segoe UI Light" panose="020B0502040204020203" pitchFamily="34" charset="0"/>
              </a:rPr>
              <a:t>ASOCIACION DE ARMADORES ARTESANALES DE CONSUMOHUMANODIRECTO PAITA  AAARCUDIPA</a:t>
            </a:r>
          </a:p>
        </p:txBody>
      </p:sp>
      <p:pic>
        <p:nvPicPr>
          <p:cNvPr id="4" name="Picture 4" descr="http://t2.gstatic.com/images?q=tbn:ANd9GcQagduKvS8f6XkqU1rO3vBD85_8o0tN3NXDJvBwqQaduevQDJeh"/>
          <p:cNvPicPr>
            <a:picLocks noChangeAspect="1" noChangeArrowheads="1"/>
          </p:cNvPicPr>
          <p:nvPr/>
        </p:nvPicPr>
        <p:blipFill>
          <a:blip r:embed="rId3" cstate="print"/>
          <a:srcRect/>
          <a:stretch>
            <a:fillRect/>
          </a:stretch>
        </p:blipFill>
        <p:spPr bwMode="auto">
          <a:xfrm rot="16200000">
            <a:off x="10102526" y="2984205"/>
            <a:ext cx="1584175" cy="1964368"/>
          </a:xfrm>
          <a:prstGeom prst="rect">
            <a:avLst/>
          </a:prstGeom>
          <a:noFill/>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a:ln w="0"/>
                <a:solidFill>
                  <a:schemeClr val="bg1"/>
                </a:solidFill>
                <a:latin typeface="Segoe UI Light" panose="020B0502040204020203" pitchFamily="34" charset="0"/>
                <a:cs typeface="Segoe UI Light" panose="020B0502040204020203" pitchFamily="34" charset="0"/>
              </a:rPr>
              <a:t>¿Qué se ha avanzado en las negociaciones?</a:t>
            </a:r>
          </a:p>
        </p:txBody>
      </p:sp>
      <p:sp>
        <p:nvSpPr>
          <p:cNvPr id="21" name="Marcador de texto 5"/>
          <p:cNvSpPr>
            <a:spLocks noGrp="1"/>
          </p:cNvSpPr>
          <p:nvPr>
            <p:ph type="body" sz="quarter" idx="10"/>
          </p:nvPr>
        </p:nvSpPr>
        <p:spPr>
          <a:xfrm>
            <a:off x="1199456" y="1556794"/>
            <a:ext cx="10154344" cy="5138340"/>
          </a:xfrm>
        </p:spPr>
        <p:txBody>
          <a:bodyPr>
            <a:normAutofit fontScale="92500" lnSpcReduction="10000"/>
          </a:bodyPr>
          <a:lstStyle/>
          <a:p>
            <a:pPr marL="0" indent="0">
              <a:lnSpc>
                <a:spcPct val="120000"/>
              </a:lnSpc>
              <a:spcBef>
                <a:spcPts val="0"/>
              </a:spcBef>
              <a:spcAft>
                <a:spcPts val="0"/>
              </a:spcAft>
              <a:buClr>
                <a:srgbClr val="0070C0"/>
              </a:buClr>
              <a:buNone/>
            </a:pPr>
            <a:r>
              <a:rPr lang="es-PE" sz="1800" b="1" dirty="0">
                <a:solidFill>
                  <a:srgbClr val="0070C0"/>
                </a:solidFill>
                <a:latin typeface="Segoe UI" panose="020B0502040204020203" pitchFamily="34" charset="0"/>
                <a:cs typeface="Segoe UI" panose="020B0502040204020203" pitchFamily="34" charset="0"/>
              </a:rPr>
              <a:t>ACTAS DEL 4 Y 9 DE ABRIL</a:t>
            </a:r>
          </a:p>
          <a:p>
            <a:pPr marL="641319" indent="-28573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SUSPENDIO ART. N° 3 DEL </a:t>
            </a:r>
            <a:r>
              <a:rPr lang="es-PE" sz="1400" dirty="0" smtClean="0">
                <a:latin typeface="Segoe UI" panose="020B0502040204020203" pitchFamily="34" charset="0"/>
                <a:cs typeface="Segoe UI" panose="020B0502040204020203" pitchFamily="34" charset="0"/>
              </a:rPr>
              <a:t>ROP excepto numeral 3.1.4</a:t>
            </a:r>
            <a:endParaRPr lang="es-PE" sz="1400" dirty="0">
              <a:latin typeface="Segoe UI" panose="020B0502040204020203" pitchFamily="34" charset="0"/>
              <a:cs typeface="Segoe UI" panose="020B0502040204020203" pitchFamily="34" charset="0"/>
            </a:endParaRPr>
          </a:p>
          <a:p>
            <a:pPr marL="641319" indent="-28573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NO PUBLICAN DISPOSITIVO LEGAL</a:t>
            </a:r>
          </a:p>
          <a:p>
            <a:pPr>
              <a:lnSpc>
                <a:spcPct val="120000"/>
              </a:lnSpc>
              <a:spcBef>
                <a:spcPts val="0"/>
              </a:spcBef>
              <a:spcAft>
                <a:spcPts val="0"/>
              </a:spcAft>
              <a:buClr>
                <a:srgbClr val="0070C0"/>
              </a:buClr>
              <a:buFont typeface="Wingdings" panose="05000000000000000000" pitchFamily="2" charset="2"/>
              <a:buChar char="§"/>
            </a:pPr>
            <a:endParaRPr lang="es-PE" sz="1200" dirty="0">
              <a:latin typeface="Segoe UI" panose="020B0502040204020203" pitchFamily="34" charset="0"/>
              <a:cs typeface="Segoe UI" panose="020B0502040204020203" pitchFamily="34" charset="0"/>
            </a:endParaRPr>
          </a:p>
          <a:p>
            <a:pPr marL="0" indent="0">
              <a:lnSpc>
                <a:spcPct val="120000"/>
              </a:lnSpc>
              <a:spcBef>
                <a:spcPts val="0"/>
              </a:spcBef>
              <a:spcAft>
                <a:spcPts val="0"/>
              </a:spcAft>
              <a:buClr>
                <a:srgbClr val="0070C0"/>
              </a:buClr>
              <a:buNone/>
            </a:pPr>
            <a:r>
              <a:rPr lang="es-PE" sz="1800" b="1" dirty="0">
                <a:solidFill>
                  <a:srgbClr val="0070C0"/>
                </a:solidFill>
                <a:latin typeface="Segoe UI" panose="020B0502040204020203" pitchFamily="34" charset="0"/>
                <a:cs typeface="Segoe UI" panose="020B0502040204020203" pitchFamily="34" charset="0"/>
              </a:rPr>
              <a:t>GREMIOS ARTESANALES Y GOBIERNO REGIONAL</a:t>
            </a:r>
          </a:p>
          <a:p>
            <a:pPr marL="641319" indent="-28573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CONSENSUARON MODIFICATORIA DE D.S.014</a:t>
            </a:r>
          </a:p>
          <a:p>
            <a:pPr marL="641319" indent="-28573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SE  ALCANZO AL GOBIERNO CENTRAL ( 17 JULIO </a:t>
            </a:r>
            <a:r>
              <a:rPr lang="es-PE" sz="1200" dirty="0">
                <a:latin typeface="Segoe UI" panose="020B0502040204020203" pitchFamily="34" charset="0"/>
                <a:cs typeface="Segoe UI" panose="020B0502040204020203" pitchFamily="34" charset="0"/>
              </a:rPr>
              <a:t>2012) NO LO </a:t>
            </a:r>
            <a:r>
              <a:rPr lang="es-PE" sz="1200" dirty="0" smtClean="0">
                <a:latin typeface="Segoe UI" panose="020B0502040204020203" pitchFamily="34" charset="0"/>
                <a:cs typeface="Segoe UI" panose="020B0502040204020203" pitchFamily="34" charset="0"/>
              </a:rPr>
              <a:t>TOMAN  </a:t>
            </a:r>
            <a:r>
              <a:rPr lang="es-PE" sz="1200" dirty="0">
                <a:latin typeface="Segoe UI" panose="020B0502040204020203" pitchFamily="34" charset="0"/>
                <a:cs typeface="Segoe UI" panose="020B0502040204020203" pitchFamily="34" charset="0"/>
              </a:rPr>
              <a:t>EN CUENTA</a:t>
            </a:r>
          </a:p>
          <a:p>
            <a:pPr>
              <a:lnSpc>
                <a:spcPct val="120000"/>
              </a:lnSpc>
              <a:spcBef>
                <a:spcPts val="0"/>
              </a:spcBef>
              <a:spcAft>
                <a:spcPts val="0"/>
              </a:spcAft>
              <a:buClr>
                <a:srgbClr val="0070C0"/>
              </a:buClr>
              <a:buFont typeface="Wingdings" panose="05000000000000000000" pitchFamily="2" charset="2"/>
              <a:buChar char="§"/>
            </a:pPr>
            <a:endParaRPr lang="es-PE" sz="1200" dirty="0">
              <a:solidFill>
                <a:srgbClr val="0070C0"/>
              </a:solidFill>
              <a:latin typeface="Segoe UI" panose="020B0502040204020203" pitchFamily="34" charset="0"/>
              <a:cs typeface="Segoe UI" panose="020B0502040204020203" pitchFamily="34" charset="0"/>
            </a:endParaRPr>
          </a:p>
          <a:p>
            <a:pPr marL="0" indent="0">
              <a:lnSpc>
                <a:spcPct val="120000"/>
              </a:lnSpc>
              <a:spcBef>
                <a:spcPts val="0"/>
              </a:spcBef>
              <a:spcAft>
                <a:spcPts val="0"/>
              </a:spcAft>
              <a:buClr>
                <a:srgbClr val="0070C0"/>
              </a:buClr>
              <a:buNone/>
            </a:pPr>
            <a:r>
              <a:rPr lang="es-PE" sz="1800" b="1" dirty="0">
                <a:solidFill>
                  <a:srgbClr val="0070C0"/>
                </a:solidFill>
                <a:latin typeface="Segoe UI" panose="020B0502040204020203" pitchFamily="34" charset="0"/>
                <a:cs typeface="Segoe UI" panose="020B0502040204020203" pitchFamily="34" charset="0"/>
              </a:rPr>
              <a:t>SNP</a:t>
            </a:r>
          </a:p>
          <a:p>
            <a:pPr marL="641319" indent="-285737">
              <a:lnSpc>
                <a:spcPct val="120000"/>
              </a:lnSpc>
              <a:spcBef>
                <a:spcPts val="0"/>
              </a:spcBef>
              <a:spcAft>
                <a:spcPts val="0"/>
              </a:spcAft>
              <a:buClr>
                <a:srgbClr val="0070C0"/>
              </a:buClr>
              <a:buFont typeface="Wingdings" panose="05000000000000000000" pitchFamily="2" charset="2"/>
              <a:buChar char="§"/>
            </a:pPr>
            <a:r>
              <a:rPr lang="es-PE" sz="1500" dirty="0">
                <a:latin typeface="Segoe UI" panose="020B0502040204020203" pitchFamily="34" charset="0"/>
                <a:cs typeface="Segoe UI" panose="020B0502040204020203" pitchFamily="34" charset="0"/>
              </a:rPr>
              <a:t>COMPRA DIRECTA A PESCADORES</a:t>
            </a:r>
          </a:p>
          <a:p>
            <a:pPr marL="641319" indent="-285737">
              <a:lnSpc>
                <a:spcPct val="120000"/>
              </a:lnSpc>
              <a:spcBef>
                <a:spcPts val="0"/>
              </a:spcBef>
              <a:spcAft>
                <a:spcPts val="0"/>
              </a:spcAft>
              <a:buClr>
                <a:srgbClr val="0070C0"/>
              </a:buClr>
              <a:buFont typeface="Wingdings" panose="05000000000000000000" pitchFamily="2" charset="2"/>
              <a:buChar char="§"/>
            </a:pPr>
            <a:r>
              <a:rPr lang="es-PE" sz="1500" dirty="0">
                <a:latin typeface="Segoe UI" panose="020B0502040204020203" pitchFamily="34" charset="0"/>
                <a:cs typeface="Segoe UI" panose="020B0502040204020203" pitchFamily="34" charset="0"/>
              </a:rPr>
              <a:t>INCURSION DE SU PROPIA FLOTA</a:t>
            </a:r>
          </a:p>
          <a:p>
            <a:pPr marL="641319" indent="-285737">
              <a:lnSpc>
                <a:spcPct val="120000"/>
              </a:lnSpc>
              <a:spcBef>
                <a:spcPts val="0"/>
              </a:spcBef>
              <a:spcAft>
                <a:spcPts val="0"/>
              </a:spcAft>
              <a:buClr>
                <a:srgbClr val="0070C0"/>
              </a:buClr>
              <a:buFont typeface="Wingdings" panose="05000000000000000000" pitchFamily="2" charset="2"/>
              <a:buChar char="§"/>
            </a:pPr>
            <a:endParaRPr lang="es-PE" sz="1200" dirty="0">
              <a:latin typeface="Segoe UI" panose="020B0502040204020203" pitchFamily="34" charset="0"/>
              <a:cs typeface="Segoe UI" panose="020B0502040204020203" pitchFamily="34" charset="0"/>
            </a:endParaRPr>
          </a:p>
          <a:p>
            <a:pPr marL="0" indent="0">
              <a:lnSpc>
                <a:spcPct val="120000"/>
              </a:lnSpc>
              <a:spcBef>
                <a:spcPts val="0"/>
              </a:spcBef>
              <a:spcAft>
                <a:spcPts val="0"/>
              </a:spcAft>
              <a:buClr>
                <a:srgbClr val="0070C0"/>
              </a:buClr>
              <a:buNone/>
            </a:pPr>
            <a:r>
              <a:rPr lang="es-PE" sz="1800" b="1" dirty="0">
                <a:solidFill>
                  <a:srgbClr val="0070C0"/>
                </a:solidFill>
                <a:latin typeface="Segoe UI" panose="020B0502040204020203" pitchFamily="34" charset="0"/>
                <a:cs typeface="Segoe UI" panose="020B0502040204020203" pitchFamily="34" charset="0"/>
              </a:rPr>
              <a:t>SOCIEDAD NACIONAL DE INDUSTRIAS PAITA</a:t>
            </a:r>
          </a:p>
          <a:p>
            <a:pPr marL="622268" indent="-26668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NO ASISTEN A REUNIONES </a:t>
            </a:r>
          </a:p>
          <a:p>
            <a:pPr>
              <a:lnSpc>
                <a:spcPct val="120000"/>
              </a:lnSpc>
              <a:spcBef>
                <a:spcPts val="0"/>
              </a:spcBef>
              <a:spcAft>
                <a:spcPts val="0"/>
              </a:spcAft>
              <a:buClr>
                <a:srgbClr val="0070C0"/>
              </a:buClr>
              <a:buFont typeface="Wingdings" panose="05000000000000000000" pitchFamily="2" charset="2"/>
              <a:buChar char="§"/>
            </a:pPr>
            <a:endParaRPr lang="es-PE" sz="1200" dirty="0">
              <a:latin typeface="Segoe UI" panose="020B0502040204020203" pitchFamily="34" charset="0"/>
              <a:cs typeface="Segoe UI" panose="020B0502040204020203" pitchFamily="34" charset="0"/>
            </a:endParaRPr>
          </a:p>
          <a:p>
            <a:pPr marL="0" indent="0">
              <a:lnSpc>
                <a:spcPct val="120000"/>
              </a:lnSpc>
              <a:spcBef>
                <a:spcPts val="0"/>
              </a:spcBef>
              <a:spcAft>
                <a:spcPts val="0"/>
              </a:spcAft>
              <a:buClr>
                <a:srgbClr val="0070C0"/>
              </a:buClr>
              <a:buNone/>
            </a:pPr>
            <a:r>
              <a:rPr lang="es-PE" sz="1800" b="1" dirty="0">
                <a:solidFill>
                  <a:srgbClr val="0070C0"/>
                </a:solidFill>
                <a:latin typeface="Segoe UI" panose="020B0502040204020203" pitchFamily="34" charset="0"/>
                <a:cs typeface="Segoe UI" panose="020B0502040204020203" pitchFamily="34" charset="0"/>
              </a:rPr>
              <a:t>MINISTRA Y VICEMINISTRO</a:t>
            </a:r>
          </a:p>
          <a:p>
            <a:pPr marL="622268" indent="-26668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FONDO DE CONTINGENCIA ( CUOTA EXTRANJEROS</a:t>
            </a:r>
            <a:r>
              <a:rPr lang="es-PE" sz="1400" dirty="0" smtClean="0">
                <a:latin typeface="Segoe UI" panose="020B0502040204020203" pitchFamily="34" charset="0"/>
                <a:cs typeface="Segoe UI" panose="020B0502040204020203" pitchFamily="34" charset="0"/>
              </a:rPr>
              <a:t>)  </a:t>
            </a:r>
            <a:endParaRPr lang="es-PE" sz="1400" dirty="0">
              <a:latin typeface="Segoe UI" panose="020B0502040204020203" pitchFamily="34" charset="0"/>
              <a:cs typeface="Segoe UI" panose="020B0502040204020203" pitchFamily="34" charset="0"/>
            </a:endParaRPr>
          </a:p>
          <a:p>
            <a:pPr marL="622268" indent="-26668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PLANTA DE HIELO</a:t>
            </a:r>
          </a:p>
          <a:p>
            <a:pPr marL="622268" indent="-266687">
              <a:lnSpc>
                <a:spcPct val="120000"/>
              </a:lnSpc>
              <a:spcBef>
                <a:spcPts val="0"/>
              </a:spcBef>
              <a:spcAft>
                <a:spcPts val="0"/>
              </a:spcAft>
              <a:buClr>
                <a:srgbClr val="0070C0"/>
              </a:buClr>
              <a:buFont typeface="Wingdings" panose="05000000000000000000" pitchFamily="2" charset="2"/>
              <a:buChar char="§"/>
            </a:pPr>
            <a:r>
              <a:rPr lang="es-PE" sz="1400" dirty="0" smtClean="0">
                <a:latin typeface="Segoe UI" panose="020B0502040204020203" pitchFamily="34" charset="0"/>
                <a:cs typeface="Segoe UI" panose="020B0502040204020203" pitchFamily="34" charset="0"/>
              </a:rPr>
              <a:t>CONCENZUADO VENDER </a:t>
            </a:r>
            <a:r>
              <a:rPr lang="es-PE" sz="1400" dirty="0">
                <a:latin typeface="Segoe UI" panose="020B0502040204020203" pitchFamily="34" charset="0"/>
                <a:cs typeface="Segoe UI" panose="020B0502040204020203" pitchFamily="34" charset="0"/>
              </a:rPr>
              <a:t>PRODUCTOS POR </a:t>
            </a:r>
            <a:r>
              <a:rPr lang="es-PE" sz="2000" b="1" dirty="0">
                <a:latin typeface="Segoe UI" panose="020B0502040204020203" pitchFamily="34" charset="0"/>
                <a:cs typeface="Segoe UI" panose="020B0502040204020203" pitchFamily="34" charset="0"/>
              </a:rPr>
              <a:t>SUBASTA PUBLICA</a:t>
            </a:r>
            <a:r>
              <a:rPr lang="es-PE" sz="1400" dirty="0">
                <a:latin typeface="Segoe UI" panose="020B0502040204020203" pitchFamily="34" charset="0"/>
                <a:cs typeface="Segoe UI" panose="020B0502040204020203" pitchFamily="34" charset="0"/>
              </a:rPr>
              <a:t> ( 25-10-2012 )</a:t>
            </a:r>
          </a:p>
          <a:p>
            <a:pPr marL="622268" indent="-26668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FORMALIZAR LOS GREMIOS</a:t>
            </a:r>
          </a:p>
          <a:p>
            <a:pPr marL="622268" indent="-266687">
              <a:lnSpc>
                <a:spcPct val="120000"/>
              </a:lnSpc>
              <a:spcBef>
                <a:spcPts val="0"/>
              </a:spcBef>
              <a:spcAft>
                <a:spcPts val="0"/>
              </a:spcAft>
              <a:buClr>
                <a:srgbClr val="0070C0"/>
              </a:buClr>
              <a:buFont typeface="Wingdings" panose="05000000000000000000" pitchFamily="2" charset="2"/>
              <a:buChar char="§"/>
            </a:pPr>
            <a:r>
              <a:rPr lang="es-PE" sz="1400" dirty="0">
                <a:latin typeface="Segoe UI" panose="020B0502040204020203" pitchFamily="34" charset="0"/>
                <a:cs typeface="Segoe UI" panose="020B0502040204020203" pitchFamily="34" charset="0"/>
              </a:rPr>
              <a:t>FORMALIZAR </a:t>
            </a:r>
            <a:r>
              <a:rPr lang="es-PE" sz="1200" dirty="0">
                <a:latin typeface="Segoe UI" panose="020B0502040204020203" pitchFamily="34" charset="0"/>
                <a:cs typeface="Segoe UI" panose="020B0502040204020203" pitchFamily="34" charset="0"/>
              </a:rPr>
              <a:t>LAS </a:t>
            </a:r>
            <a:r>
              <a:rPr lang="es-PE" sz="1200" dirty="0" smtClean="0">
                <a:latin typeface="Segoe UI" panose="020B0502040204020203" pitchFamily="34" charset="0"/>
                <a:cs typeface="Segoe UI" panose="020B0502040204020203" pitchFamily="34" charset="0"/>
              </a:rPr>
              <a:t>EMBARCACIONES : DOCUMENTACION MARITIMA, PERMISOS DE PESCA , HABILITACION SANITARIA,ETC.</a:t>
            </a:r>
            <a:endParaRPr lang="es-PE" sz="1200" dirty="0">
              <a:latin typeface="Segoe UI" panose="020B0502040204020203" pitchFamily="34" charset="0"/>
              <a:cs typeface="Segoe UI" panose="020B0502040204020203" pitchFamily="34" charset="0"/>
            </a:endParaRPr>
          </a:p>
          <a:p>
            <a:pPr>
              <a:lnSpc>
                <a:spcPct val="120000"/>
              </a:lnSpc>
              <a:spcBef>
                <a:spcPts val="0"/>
              </a:spcBef>
              <a:spcAft>
                <a:spcPts val="0"/>
              </a:spcAft>
              <a:buClr>
                <a:srgbClr val="0070C0"/>
              </a:buClr>
              <a:buFont typeface="Wingdings" panose="05000000000000000000" pitchFamily="2" charset="2"/>
              <a:buChar char="§"/>
            </a:pPr>
            <a:endParaRPr lang="es-PE" sz="18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00076665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a:ln w="0"/>
                <a:solidFill>
                  <a:schemeClr val="bg1"/>
                </a:solidFill>
                <a:latin typeface="Segoe UI Light" panose="020B0502040204020203" pitchFamily="34" charset="0"/>
                <a:cs typeface="Segoe UI Light" panose="020B0502040204020203" pitchFamily="34" charset="0"/>
              </a:rPr>
              <a:t>Reflexiones finales</a:t>
            </a:r>
          </a:p>
        </p:txBody>
      </p:sp>
      <p:sp>
        <p:nvSpPr>
          <p:cNvPr id="6" name="Marcador de texto 5"/>
          <p:cNvSpPr txBox="1">
            <a:spLocks/>
          </p:cNvSpPr>
          <p:nvPr/>
        </p:nvSpPr>
        <p:spPr bwMode="white">
          <a:xfrm>
            <a:off x="604435" y="1628800"/>
            <a:ext cx="10749367" cy="4680520"/>
          </a:xfrm>
          <a:prstGeom prst="rect">
            <a:avLst/>
          </a:prstGeom>
        </p:spPr>
        <p:txBody>
          <a:bodyPr vert="horz" lIns="45720" tIns="45720" rIns="4572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tx1"/>
              </a:buClr>
              <a:buSzPct val="70000"/>
              <a:buFont typeface="Wingdings" pitchFamily="2" charset="2"/>
              <a:buChar char="l"/>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INDUSTRIA </a:t>
            </a:r>
            <a:r>
              <a:rPr lang="es-PE" sz="1800" b="1" dirty="0">
                <a:solidFill>
                  <a:srgbClr val="0070C0"/>
                </a:solidFill>
                <a:latin typeface="Segoe UI" panose="020B0502040204020203" pitchFamily="34" charset="0"/>
                <a:cs typeface="Segoe UI" panose="020B0502040204020203" pitchFamily="34" charset="0"/>
              </a:rPr>
              <a:t>DE LA POTA ES EL EJE PROPULSOR DE LA ECONOMIA PESQUERA DE LA </a:t>
            </a:r>
            <a:r>
              <a:rPr lang="es-PE" sz="1800" b="1" dirty="0" smtClean="0">
                <a:solidFill>
                  <a:srgbClr val="0070C0"/>
                </a:solidFill>
                <a:latin typeface="Segoe UI" panose="020B0502040204020203" pitchFamily="34" charset="0"/>
                <a:cs typeface="Segoe UI" panose="020B0502040204020203" pitchFamily="34" charset="0"/>
              </a:rPr>
              <a:t>REGION</a:t>
            </a:r>
          </a:p>
          <a:p>
            <a:pPr marL="0" indent="0">
              <a:lnSpc>
                <a:spcPct val="100000"/>
              </a:lnSpc>
              <a:spcBef>
                <a:spcPts val="300"/>
              </a:spcBef>
              <a:spcAft>
                <a:spcPts val="0"/>
              </a:spcAft>
              <a:buNone/>
            </a:pPr>
            <a:endParaRPr lang="es-PE" sz="1800" b="1" dirty="0">
              <a:solidFill>
                <a:srgbClr val="0070C0"/>
              </a:solidFill>
              <a:latin typeface="Segoe UI" panose="020B0502040204020203" pitchFamily="34" charset="0"/>
              <a:cs typeface="Segoe UI" panose="020B0502040204020203" pitchFamily="34" charset="0"/>
            </a:endParaRPr>
          </a:p>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PRETENDER ENSAYAR UNA FLOTA </a:t>
            </a:r>
            <a:r>
              <a:rPr lang="es-PE" sz="1800" b="1" dirty="0">
                <a:solidFill>
                  <a:srgbClr val="0070C0"/>
                </a:solidFill>
                <a:latin typeface="Segoe UI" panose="020B0502040204020203" pitchFamily="34" charset="0"/>
                <a:cs typeface="Segoe UI" panose="020B0502040204020203" pitchFamily="34" charset="0"/>
              </a:rPr>
              <a:t>NACIONAL </a:t>
            </a:r>
            <a:r>
              <a:rPr lang="es-PE" sz="1800" b="1" dirty="0" smtClean="0">
                <a:solidFill>
                  <a:srgbClr val="0070C0"/>
                </a:solidFill>
                <a:latin typeface="Segoe UI" panose="020B0502040204020203" pitchFamily="34" charset="0"/>
                <a:cs typeface="Segoe UI" panose="020B0502040204020203" pitchFamily="34" charset="0"/>
              </a:rPr>
              <a:t>INDUSTRIAL SERIA TOTALMENTE INCONVENIENTE</a:t>
            </a:r>
            <a:endParaRPr lang="es-PE" sz="1800" b="1" dirty="0">
              <a:solidFill>
                <a:srgbClr val="0070C0"/>
              </a:solidFill>
              <a:latin typeface="Segoe UI" panose="020B0502040204020203" pitchFamily="34" charset="0"/>
              <a:cs typeface="Segoe UI" panose="020B0502040204020203" pitchFamily="34" charset="0"/>
            </a:endParaRP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a:latin typeface="Segoe UI" panose="020B0502040204020203" pitchFamily="34" charset="0"/>
                <a:cs typeface="Segoe UI" panose="020B0502040204020203" pitchFamily="34" charset="0"/>
              </a:rPr>
              <a:t>PROBLEMA DE JUSTIPRECIO</a:t>
            </a: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a:latin typeface="Segoe UI" panose="020B0502040204020203" pitchFamily="34" charset="0"/>
                <a:cs typeface="Segoe UI" panose="020B0502040204020203" pitchFamily="34" charset="0"/>
              </a:rPr>
              <a:t>IMPACTO NEGATIVO : SOCIAL, ECONOMICO, COMERCIAL Y DISCRIMINATORIO</a:t>
            </a: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a:latin typeface="Segoe UI" panose="020B0502040204020203" pitchFamily="34" charset="0"/>
                <a:cs typeface="Segoe UI" panose="020B0502040204020203" pitchFamily="34" charset="0"/>
              </a:rPr>
              <a:t>N° DE TRABAJADORES DE MAR SE REDUCIRIA A ¼ PARTE</a:t>
            </a: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a:latin typeface="Segoe UI" panose="020B0502040204020203" pitchFamily="34" charset="0"/>
                <a:cs typeface="Segoe UI" panose="020B0502040204020203" pitchFamily="34" charset="0"/>
              </a:rPr>
              <a:t>INGRESOS ECONOMICOS SE CONCENTRARIAN EMPRESARIOS ARMADORES DE GRANDES EMBARCACIONES ARTIFICES DE DEPREDAR OTRAS IMPORTANTES PESQUERIAS   </a:t>
            </a:r>
            <a:endParaRPr lang="es-PE" sz="1400" dirty="0" smtClean="0">
              <a:latin typeface="Segoe UI" panose="020B0502040204020203" pitchFamily="34" charset="0"/>
              <a:cs typeface="Segoe UI" panose="020B0502040204020203" pitchFamily="34" charset="0"/>
            </a:endParaRP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smtClean="0">
                <a:latin typeface="Segoe UI" panose="020B0502040204020203" pitchFamily="34" charset="0"/>
                <a:cs typeface="Segoe UI" panose="020B0502040204020203" pitchFamily="34" charset="0"/>
              </a:rPr>
              <a:t>  </a:t>
            </a:r>
            <a:endParaRPr lang="es-PE" sz="1400" dirty="0">
              <a:latin typeface="Segoe UI" panose="020B0502040204020203" pitchFamily="34" charset="0"/>
              <a:cs typeface="Segoe UI" panose="020B0502040204020203" pitchFamily="34" charset="0"/>
            </a:endParaRPr>
          </a:p>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EMPRESARIOS </a:t>
            </a:r>
            <a:r>
              <a:rPr lang="es-PE" sz="1800" b="1" dirty="0">
                <a:solidFill>
                  <a:srgbClr val="0070C0"/>
                </a:solidFill>
                <a:latin typeface="Segoe UI" panose="020B0502040204020203" pitchFamily="34" charset="0"/>
                <a:cs typeface="Segoe UI" panose="020B0502040204020203" pitchFamily="34" charset="0"/>
              </a:rPr>
              <a:t>DEBERIAN</a:t>
            </a: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smtClean="0">
                <a:latin typeface="Segoe UI" panose="020B0502040204020203" pitchFamily="34" charset="0"/>
                <a:cs typeface="Segoe UI" panose="020B0502040204020203" pitchFamily="34" charset="0"/>
              </a:rPr>
              <a:t>IMPORTAR TECNOLOGIA</a:t>
            </a:r>
            <a:endParaRPr lang="es-PE" sz="1400" dirty="0">
              <a:latin typeface="Segoe UI" panose="020B0502040204020203" pitchFamily="34" charset="0"/>
              <a:cs typeface="Segoe UI" panose="020B0502040204020203" pitchFamily="34" charset="0"/>
            </a:endParaRP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smtClean="0">
                <a:latin typeface="Segoe UI" panose="020B0502040204020203" pitchFamily="34" charset="0"/>
                <a:cs typeface="Segoe UI" panose="020B0502040204020203" pitchFamily="34" charset="0"/>
              </a:rPr>
              <a:t>DAR VALOR AGREGADO</a:t>
            </a:r>
          </a:p>
          <a:p>
            <a:pPr marL="533373" indent="-177792">
              <a:lnSpc>
                <a:spcPct val="100000"/>
              </a:lnSpc>
              <a:spcBef>
                <a:spcPts val="300"/>
              </a:spcBef>
              <a:spcAft>
                <a:spcPts val="0"/>
              </a:spcAft>
              <a:buClr>
                <a:srgbClr val="0070C0"/>
              </a:buClr>
              <a:buSzPct val="100000"/>
              <a:buFont typeface="Wingdings" panose="05000000000000000000" pitchFamily="2" charset="2"/>
              <a:buChar char="§"/>
            </a:pPr>
            <a:r>
              <a:rPr lang="es-PE" sz="1400" dirty="0" smtClean="0">
                <a:latin typeface="Segoe UI" panose="020B0502040204020203" pitchFamily="34" charset="0"/>
                <a:cs typeface="Segoe UI" panose="020B0502040204020203" pitchFamily="34" charset="0"/>
              </a:rPr>
              <a:t>DAR </a:t>
            </a:r>
            <a:r>
              <a:rPr lang="es-PE" sz="1400" dirty="0">
                <a:latin typeface="Segoe UI" panose="020B0502040204020203" pitchFamily="34" charset="0"/>
                <a:cs typeface="Segoe UI" panose="020B0502040204020203" pitchFamily="34" charset="0"/>
              </a:rPr>
              <a:t>TRABAJO A POBLACION </a:t>
            </a:r>
            <a:r>
              <a:rPr lang="es-PE" sz="1400" dirty="0" smtClean="0">
                <a:latin typeface="Segoe UI" panose="020B0502040204020203" pitchFamily="34" charset="0"/>
                <a:cs typeface="Segoe UI" panose="020B0502040204020203" pitchFamily="34" charset="0"/>
              </a:rPr>
              <a:t>DESOCUPADA</a:t>
            </a:r>
          </a:p>
          <a:p>
            <a:pPr marL="533373" indent="-177792">
              <a:lnSpc>
                <a:spcPct val="100000"/>
              </a:lnSpc>
              <a:spcBef>
                <a:spcPts val="300"/>
              </a:spcBef>
              <a:spcAft>
                <a:spcPts val="0"/>
              </a:spcAft>
              <a:buClr>
                <a:srgbClr val="0070C0"/>
              </a:buClr>
              <a:buSzPct val="100000"/>
              <a:buFont typeface="Wingdings" panose="05000000000000000000" pitchFamily="2" charset="2"/>
              <a:buChar char="§"/>
            </a:pPr>
            <a:endParaRPr lang="es-PE" sz="1400" dirty="0">
              <a:latin typeface="Segoe UI" panose="020B0502040204020203" pitchFamily="34" charset="0"/>
              <a:cs typeface="Segoe UI" panose="020B0502040204020203" pitchFamily="34" charset="0"/>
            </a:endParaRPr>
          </a:p>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NO </a:t>
            </a:r>
            <a:r>
              <a:rPr lang="es-PE" sz="1800" b="1" dirty="0">
                <a:solidFill>
                  <a:srgbClr val="0070C0"/>
                </a:solidFill>
                <a:latin typeface="Segoe UI" panose="020B0502040204020203" pitchFamily="34" charset="0"/>
                <a:cs typeface="Segoe UI" panose="020B0502040204020203" pitchFamily="34" charset="0"/>
              </a:rPr>
              <a:t>HAY COHERENCIA EN DERECHOS DE </a:t>
            </a:r>
            <a:r>
              <a:rPr lang="es-PE" sz="1800" b="1" dirty="0" smtClean="0">
                <a:solidFill>
                  <a:srgbClr val="0070C0"/>
                </a:solidFill>
                <a:latin typeface="Segoe UI" panose="020B0502040204020203" pitchFamily="34" charset="0"/>
                <a:cs typeface="Segoe UI" panose="020B0502040204020203" pitchFamily="34" charset="0"/>
              </a:rPr>
              <a:t>PESCA   </a:t>
            </a:r>
            <a:r>
              <a:rPr lang="es-PE" sz="1800" b="1" dirty="0" smtClean="0">
                <a:latin typeface="Segoe UI" panose="020B0502040204020203" pitchFamily="34" charset="0"/>
                <a:cs typeface="Segoe UI" panose="020B0502040204020203" pitchFamily="34" charset="0"/>
              </a:rPr>
              <a:t>S/. 34    VS.      S/. 2.146</a:t>
            </a:r>
          </a:p>
          <a:p>
            <a:pPr marL="0" indent="0">
              <a:lnSpc>
                <a:spcPct val="100000"/>
              </a:lnSpc>
              <a:spcBef>
                <a:spcPts val="300"/>
              </a:spcBef>
              <a:spcAft>
                <a:spcPts val="0"/>
              </a:spcAft>
              <a:buNone/>
            </a:pPr>
            <a:endParaRPr lang="es-PE" sz="1800" b="1" dirty="0">
              <a:solidFill>
                <a:srgbClr val="0070C0"/>
              </a:solidFill>
              <a:latin typeface="Segoe UI" panose="020B0502040204020203" pitchFamily="34" charset="0"/>
              <a:cs typeface="Segoe UI" panose="020B0502040204020203" pitchFamily="34" charset="0"/>
            </a:endParaRPr>
          </a:p>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TOTAL </a:t>
            </a:r>
            <a:r>
              <a:rPr lang="es-PE" sz="1800" b="1" dirty="0">
                <a:solidFill>
                  <a:srgbClr val="0070C0"/>
                </a:solidFill>
                <a:latin typeface="Segoe UI" panose="020B0502040204020203" pitchFamily="34" charset="0"/>
                <a:cs typeface="Segoe UI" panose="020B0502040204020203" pitchFamily="34" charset="0"/>
              </a:rPr>
              <a:t>DESCRIMINACION A SECTOR ARTESANAL EN CONSTRUCCION DE </a:t>
            </a:r>
            <a:r>
              <a:rPr lang="es-PE" sz="1800" b="1" dirty="0" smtClean="0">
                <a:solidFill>
                  <a:srgbClr val="0070C0"/>
                </a:solidFill>
                <a:latin typeface="Segoe UI" panose="020B0502040204020203" pitchFamily="34" charset="0"/>
                <a:cs typeface="Segoe UI" panose="020B0502040204020203" pitchFamily="34" charset="0"/>
              </a:rPr>
              <a:t>EMBARCACIONES</a:t>
            </a:r>
          </a:p>
          <a:p>
            <a:pPr>
              <a:lnSpc>
                <a:spcPct val="100000"/>
              </a:lnSpc>
              <a:spcBef>
                <a:spcPts val="300"/>
              </a:spcBef>
              <a:spcAft>
                <a:spcPts val="0"/>
              </a:spcAft>
              <a:buFont typeface="Wingdings" panose="05000000000000000000" pitchFamily="2" charset="2"/>
              <a:buChar char="q"/>
            </a:pPr>
            <a:endParaRPr lang="es-PE" sz="1800" b="1" dirty="0">
              <a:solidFill>
                <a:srgbClr val="0070C0"/>
              </a:solidFill>
              <a:latin typeface="Segoe UI" panose="020B0502040204020203" pitchFamily="34" charset="0"/>
              <a:cs typeface="Segoe UI" panose="020B0502040204020203" pitchFamily="34" charset="0"/>
            </a:endParaRPr>
          </a:p>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MINISTRA </a:t>
            </a:r>
            <a:r>
              <a:rPr lang="es-PE" sz="1800" b="1" dirty="0">
                <a:solidFill>
                  <a:srgbClr val="0070C0"/>
                </a:solidFill>
                <a:latin typeface="Segoe UI" panose="020B0502040204020203" pitchFamily="34" charset="0"/>
                <a:cs typeface="Segoe UI" panose="020B0502040204020203" pitchFamily="34" charset="0"/>
              </a:rPr>
              <a:t>DAN VUELTAS Y VUELTAS AL PROBLEMA Y NO SOLUCIONAN </a:t>
            </a:r>
            <a:r>
              <a:rPr lang="es-PE" sz="1800" b="1" dirty="0" smtClean="0">
                <a:solidFill>
                  <a:srgbClr val="0070C0"/>
                </a:solidFill>
                <a:latin typeface="Segoe UI" panose="020B0502040204020203" pitchFamily="34" charset="0"/>
                <a:cs typeface="Segoe UI" panose="020B0502040204020203" pitchFamily="34" charset="0"/>
              </a:rPr>
              <a:t>NADA</a:t>
            </a:r>
          </a:p>
          <a:p>
            <a:pPr marL="0" indent="0">
              <a:lnSpc>
                <a:spcPct val="100000"/>
              </a:lnSpc>
              <a:spcBef>
                <a:spcPts val="300"/>
              </a:spcBef>
              <a:spcAft>
                <a:spcPts val="0"/>
              </a:spcAft>
              <a:buNone/>
            </a:pPr>
            <a:endParaRPr lang="es-PE" sz="1800" b="1" dirty="0" smtClean="0">
              <a:solidFill>
                <a:srgbClr val="0070C0"/>
              </a:solidFill>
              <a:latin typeface="Segoe UI" panose="020B0502040204020203" pitchFamily="34" charset="0"/>
              <a:cs typeface="Segoe UI" panose="020B0502040204020203" pitchFamily="34" charset="0"/>
            </a:endParaRPr>
          </a:p>
          <a:p>
            <a:pPr>
              <a:lnSpc>
                <a:spcPct val="100000"/>
              </a:lnSpc>
              <a:spcBef>
                <a:spcPts val="300"/>
              </a:spcBef>
              <a:spcAft>
                <a:spcPts val="0"/>
              </a:spcAft>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NO </a:t>
            </a:r>
            <a:r>
              <a:rPr lang="es-PE" sz="1800" b="1" dirty="0">
                <a:solidFill>
                  <a:srgbClr val="0070C0"/>
                </a:solidFill>
                <a:latin typeface="Segoe UI" panose="020B0502040204020203" pitchFamily="34" charset="0"/>
                <a:cs typeface="Segoe UI" panose="020B0502040204020203" pitchFamily="34" charset="0"/>
              </a:rPr>
              <a:t>HAY CUOTA DE PESCA 2013</a:t>
            </a:r>
          </a:p>
        </p:txBody>
      </p:sp>
    </p:spTree>
    <p:extLst>
      <p:ext uri="{BB962C8B-B14F-4D97-AF65-F5344CB8AC3E}">
        <p14:creationId xmlns:p14="http://schemas.microsoft.com/office/powerpoint/2010/main" val="313694422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a:ln w="0"/>
                <a:solidFill>
                  <a:schemeClr val="bg1"/>
                </a:solidFill>
                <a:latin typeface="Segoe UI Light" panose="020B0502040204020203" pitchFamily="34" charset="0"/>
                <a:cs typeface="Segoe UI Light" panose="020B0502040204020203" pitchFamily="34" charset="0"/>
              </a:rPr>
              <a:t>Reflexiones finales</a:t>
            </a:r>
          </a:p>
        </p:txBody>
      </p:sp>
      <p:sp>
        <p:nvSpPr>
          <p:cNvPr id="6" name="Marcador de texto 5"/>
          <p:cNvSpPr txBox="1">
            <a:spLocks/>
          </p:cNvSpPr>
          <p:nvPr/>
        </p:nvSpPr>
        <p:spPr bwMode="white">
          <a:xfrm>
            <a:off x="1127448" y="1628800"/>
            <a:ext cx="10226352" cy="468052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tx1"/>
              </a:buClr>
              <a:buSzPct val="70000"/>
              <a:buFont typeface="Wingdings" pitchFamily="2" charset="2"/>
              <a:buChar char="l"/>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lnSpc>
                <a:spcPct val="100000"/>
              </a:lnSpc>
              <a:spcBef>
                <a:spcPts val="600"/>
              </a:spcBef>
              <a:spcAft>
                <a:spcPts val="0"/>
              </a:spcAft>
              <a:buClr>
                <a:srgbClr val="0070C0"/>
              </a:buClr>
              <a:buFont typeface="Wingdings" panose="05000000000000000000" pitchFamily="2" charset="2"/>
              <a:buChar char="q"/>
            </a:pPr>
            <a:r>
              <a:rPr lang="es-PE" sz="1800" b="1" dirty="0" smtClean="0">
                <a:solidFill>
                  <a:srgbClr val="0070C0"/>
                </a:solidFill>
                <a:latin typeface="Segoe UI" panose="020B0502040204020203" pitchFamily="34" charset="0"/>
                <a:cs typeface="Segoe UI" panose="020B0502040204020203" pitchFamily="34" charset="0"/>
              </a:rPr>
              <a:t> </a:t>
            </a:r>
            <a:r>
              <a:rPr lang="es-PE" sz="2400" b="1" dirty="0" smtClean="0">
                <a:solidFill>
                  <a:srgbClr val="0070C0"/>
                </a:solidFill>
                <a:latin typeface="Segoe UI" panose="020B0502040204020203" pitchFamily="34" charset="0"/>
                <a:cs typeface="Segoe UI" panose="020B0502040204020203" pitchFamily="34" charset="0"/>
              </a:rPr>
              <a:t>Siendo el  SECTOR PESQUERO ARTESANAL el que APUNTO DE ESFUERZO Y ENTREGA apostó por el ÉXITO de este proyecto ahora con el  MERITO de haber logrado sacar adelante la pesquería de la pota, es que se SOLICITA a las autoridades  se RESPETE EL SITIAL GANADO POR LOS ARMADORES Y PESCADORES ARTESANALES en la industria de </a:t>
            </a:r>
            <a:r>
              <a:rPr lang="es-PE" sz="2400" b="1" smtClean="0">
                <a:solidFill>
                  <a:srgbClr val="0070C0"/>
                </a:solidFill>
                <a:latin typeface="Segoe UI" panose="020B0502040204020203" pitchFamily="34" charset="0"/>
                <a:cs typeface="Segoe UI" panose="020B0502040204020203" pitchFamily="34" charset="0"/>
              </a:rPr>
              <a:t>la pota.</a:t>
            </a:r>
            <a:endParaRPr lang="es-PE" sz="2400" b="1" dirty="0">
              <a:solidFill>
                <a:srgbClr val="0070C0"/>
              </a:solidFill>
              <a:latin typeface="Segoe UI" panose="020B0502040204020203" pitchFamily="34" charset="0"/>
              <a:cs typeface="Segoe UI" panose="020B0502040204020203" pitchFamily="34" charset="0"/>
            </a:endParaRPr>
          </a:p>
          <a:p>
            <a:pPr>
              <a:lnSpc>
                <a:spcPct val="100000"/>
              </a:lnSpc>
              <a:spcBef>
                <a:spcPts val="600"/>
              </a:spcBef>
              <a:spcAft>
                <a:spcPts val="0"/>
              </a:spcAft>
              <a:buClr>
                <a:srgbClr val="0070C0"/>
              </a:buClr>
              <a:buFont typeface="Wingdings" panose="05000000000000000000" pitchFamily="2" charset="2"/>
              <a:buChar char="ü"/>
            </a:pPr>
            <a:endParaRPr lang="es-PE" sz="1800" b="1" dirty="0">
              <a:solidFill>
                <a:srgbClr val="0070C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9155237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6096000" y="4869162"/>
            <a:ext cx="6096000" cy="1116124"/>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384032" y="4570762"/>
            <a:ext cx="4536504"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4800" b="1" i="1" cap="none" spc="0" noProof="1">
                <a:ln w="0"/>
                <a:solidFill>
                  <a:schemeClr val="bg1"/>
                </a:solidFill>
                <a:latin typeface="Segoe UI Light" panose="020B0502040204020203" pitchFamily="34" charset="0"/>
                <a:cs typeface="Segoe UI Light" panose="020B0502040204020203" pitchFamily="34" charset="0"/>
              </a:rPr>
              <a:t>Muchas gracias!</a:t>
            </a:r>
          </a:p>
        </p:txBody>
      </p:sp>
    </p:spTree>
    <p:extLst>
      <p:ext uri="{BB962C8B-B14F-4D97-AF65-F5344CB8AC3E}">
        <p14:creationId xmlns:p14="http://schemas.microsoft.com/office/powerpoint/2010/main" val="373639437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ángulo 9"/>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3" name="Text Placeholder 2"/>
          <p:cNvSpPr>
            <a:spLocks noGrp="1"/>
          </p:cNvSpPr>
          <p:nvPr>
            <p:ph type="body" sz="quarter" idx="10"/>
          </p:nvPr>
        </p:nvSpPr>
        <p:spPr>
          <a:xfrm>
            <a:off x="1055441" y="1628800"/>
            <a:ext cx="10298360" cy="5013176"/>
          </a:xfrm>
        </p:spPr>
        <p:txBody>
          <a:bodyPr>
            <a:noAutofit/>
          </a:bodyPr>
          <a:lstStyle/>
          <a:p>
            <a:pPr marL="533373" indent="-444478">
              <a:lnSpc>
                <a:spcPct val="120000"/>
              </a:lnSpc>
              <a:spcBef>
                <a:spcPts val="0"/>
              </a:spcBef>
              <a:spcAft>
                <a:spcPts val="0"/>
              </a:spcAft>
              <a:buClr>
                <a:srgbClr val="0070C0"/>
              </a:buClr>
              <a:buFont typeface="Wingdings" panose="05000000000000000000" pitchFamily="2" charset="2"/>
              <a:buChar char="q"/>
            </a:pPr>
            <a:r>
              <a:rPr lang="es-ES_tradnl" sz="2500" noProof="1">
                <a:solidFill>
                  <a:srgbClr val="0070C0"/>
                </a:solidFill>
                <a:latin typeface="Segoe UI" panose="020B0502040204020203" pitchFamily="34" charset="0"/>
                <a:cs typeface="Segoe UI" panose="020B0502040204020203" pitchFamily="34" charset="0"/>
              </a:rPr>
              <a:t>SITUACION ARMADORES </a:t>
            </a:r>
            <a:r>
              <a:rPr lang="es-ES_tradnl" sz="2500" noProof="1" smtClean="0">
                <a:solidFill>
                  <a:srgbClr val="0070C0"/>
                </a:solidFill>
                <a:latin typeface="Segoe UI" panose="020B0502040204020203" pitchFamily="34" charset="0"/>
                <a:cs typeface="Segoe UI" panose="020B0502040204020203" pitchFamily="34" charset="0"/>
              </a:rPr>
              <a:t> </a:t>
            </a:r>
            <a:r>
              <a:rPr lang="es-ES_tradnl" sz="2500" noProof="1">
                <a:solidFill>
                  <a:srgbClr val="0070C0"/>
                </a:solidFill>
                <a:latin typeface="Segoe UI" panose="020B0502040204020203" pitchFamily="34" charset="0"/>
                <a:cs typeface="Segoe UI" panose="020B0502040204020203" pitchFamily="34" charset="0"/>
              </a:rPr>
              <a:t>Y EMPRESAS </a:t>
            </a:r>
            <a:endParaRPr lang="es-ES_tradnl" sz="2500" noProof="1" smtClean="0">
              <a:solidFill>
                <a:srgbClr val="0070C0"/>
              </a:solidFill>
              <a:latin typeface="Segoe UI" panose="020B0502040204020203" pitchFamily="34" charset="0"/>
              <a:cs typeface="Segoe UI" panose="020B0502040204020203" pitchFamily="34" charset="0"/>
            </a:endParaRPr>
          </a:p>
          <a:p>
            <a:pPr marL="533373" indent="0">
              <a:lnSpc>
                <a:spcPct val="120000"/>
              </a:lnSpc>
              <a:spcBef>
                <a:spcPts val="0"/>
              </a:spcBef>
              <a:spcAft>
                <a:spcPts val="0"/>
              </a:spcAft>
              <a:buClr>
                <a:srgbClr val="0070C0"/>
              </a:buClr>
              <a:buNone/>
            </a:pPr>
            <a:r>
              <a:rPr lang="es-ES_tradnl" sz="2500" noProof="1" smtClean="0">
                <a:solidFill>
                  <a:srgbClr val="0070C0"/>
                </a:solidFill>
                <a:latin typeface="Segoe UI" panose="020B0502040204020203" pitchFamily="34" charset="0"/>
                <a:cs typeface="Segoe UI" panose="020B0502040204020203" pitchFamily="34" charset="0"/>
              </a:rPr>
              <a:t>CONGELADORAS   MERLUZA           POTA</a:t>
            </a:r>
          </a:p>
          <a:p>
            <a:pPr marL="533373" indent="-444478">
              <a:lnSpc>
                <a:spcPct val="120000"/>
              </a:lnSpc>
              <a:spcBef>
                <a:spcPts val="0"/>
              </a:spcBef>
              <a:spcAft>
                <a:spcPts val="0"/>
              </a:spcAft>
              <a:buClr>
                <a:srgbClr val="0070C0"/>
              </a:buClr>
              <a:buFont typeface="Wingdings" panose="05000000000000000000" pitchFamily="2" charset="2"/>
              <a:buChar char="q"/>
            </a:pPr>
            <a:r>
              <a:rPr lang="es-ES_tradnl" sz="2500" noProof="1" smtClean="0">
                <a:solidFill>
                  <a:srgbClr val="0070C0"/>
                </a:solidFill>
                <a:latin typeface="Segoe UI" panose="020B0502040204020203" pitchFamily="34" charset="0"/>
                <a:cs typeface="Segoe UI" panose="020B0502040204020203" pitchFamily="34" charset="0"/>
              </a:rPr>
              <a:t>AUSENCIA </a:t>
            </a:r>
            <a:r>
              <a:rPr lang="es-ES_tradnl" sz="2500" noProof="1">
                <a:solidFill>
                  <a:srgbClr val="0070C0"/>
                </a:solidFill>
                <a:latin typeface="Segoe UI" panose="020B0502040204020203" pitchFamily="34" charset="0"/>
                <a:cs typeface="Segoe UI" panose="020B0502040204020203" pitchFamily="34" charset="0"/>
              </a:rPr>
              <a:t>JUREL CABALLA</a:t>
            </a:r>
          </a:p>
          <a:p>
            <a:pPr marL="812760" indent="0" defTabSz="81276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PRINCIPAL PTDO EXPORTACION </a:t>
            </a:r>
          </a:p>
          <a:p>
            <a:pPr marL="812760" indent="0" defTabSz="81276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2DA PESCA DESPUES HARINA  y ACEITE DE PESCADO</a:t>
            </a:r>
          </a:p>
          <a:p>
            <a:pPr marL="533373" indent="-444478">
              <a:lnSpc>
                <a:spcPct val="120000"/>
              </a:lnSpc>
              <a:spcBef>
                <a:spcPts val="0"/>
              </a:spcBef>
              <a:spcAft>
                <a:spcPts val="0"/>
              </a:spcAft>
              <a:buClr>
                <a:srgbClr val="0070C0"/>
              </a:buClr>
              <a:buFont typeface="Wingdings" panose="05000000000000000000" pitchFamily="2" charset="2"/>
              <a:buChar char="q"/>
            </a:pPr>
            <a:r>
              <a:rPr lang="es-ES_tradnl" sz="2500" noProof="1">
                <a:solidFill>
                  <a:srgbClr val="0070C0"/>
                </a:solidFill>
                <a:latin typeface="Segoe UI" panose="020B0502040204020203" pitchFamily="34" charset="0"/>
                <a:cs typeface="Segoe UI" panose="020B0502040204020203" pitchFamily="34" charset="0"/>
              </a:rPr>
              <a:t>SE ALIMENTA CERCA A LA COSTA</a:t>
            </a:r>
          </a:p>
          <a:p>
            <a:pPr marL="812760" indent="0" defTabSz="81276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EN LA SUPERFICIE DE ANCHOVETA </a:t>
            </a:r>
          </a:p>
          <a:p>
            <a:pPr marL="812760" indent="0" defTabSz="81276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EN EL FONDO MERLUZA</a:t>
            </a:r>
          </a:p>
          <a:p>
            <a:pPr marL="533373" indent="-444478">
              <a:lnSpc>
                <a:spcPct val="120000"/>
              </a:lnSpc>
              <a:spcBef>
                <a:spcPts val="0"/>
              </a:spcBef>
              <a:spcAft>
                <a:spcPts val="0"/>
              </a:spcAft>
              <a:buClr>
                <a:srgbClr val="0070C0"/>
              </a:buClr>
              <a:buFont typeface="Wingdings" panose="05000000000000000000" pitchFamily="2" charset="2"/>
              <a:buChar char="q"/>
            </a:pPr>
            <a:r>
              <a:rPr lang="es-ES_tradnl" sz="2500" noProof="1">
                <a:solidFill>
                  <a:srgbClr val="0070C0"/>
                </a:solidFill>
                <a:latin typeface="Segoe UI" panose="020B0502040204020203" pitchFamily="34" charset="0"/>
                <a:cs typeface="Segoe UI" panose="020B0502040204020203" pitchFamily="34" charset="0"/>
              </a:rPr>
              <a:t>AREAS DE PESCA</a:t>
            </a:r>
          </a:p>
          <a:p>
            <a:pPr marL="811172" indent="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SUROESTE DE PTA BALCONES ENTRE COLAN – ISLILLA</a:t>
            </a:r>
          </a:p>
          <a:p>
            <a:pPr marL="811172" indent="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SURESTE DE PTA NEGRA  SALAVERRY, MATARANI</a:t>
            </a:r>
          </a:p>
          <a:p>
            <a:pPr marL="811172" indent="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EN EL 2009 ENTRE LAS 10 Y 30 MILLAS</a:t>
            </a:r>
          </a:p>
          <a:p>
            <a:pPr marL="811172" indent="0">
              <a:lnSpc>
                <a:spcPct val="12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ACTUALMENTE ENTRE 100 A 150 MILLAS</a:t>
            </a:r>
          </a:p>
        </p:txBody>
      </p:sp>
      <p:sp>
        <p:nvSpPr>
          <p:cNvPr id="12" name="Flecha derecha 11"/>
          <p:cNvSpPr/>
          <p:nvPr/>
        </p:nvSpPr>
        <p:spPr bwMode="auto">
          <a:xfrm>
            <a:off x="5808621" y="2204864"/>
            <a:ext cx="792000" cy="360000"/>
          </a:xfrm>
          <a:prstGeom prst="rightArrow">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endParaRPr lang="es-PE" sz="2300" dirty="0">
              <a:solidFill>
                <a:srgbClr val="FFFFFF"/>
              </a:solidFill>
              <a:effectLst>
                <a:outerShdw blurRad="38100" dist="38100" dir="2700000" algn="tl">
                  <a:srgbClr val="000000">
                    <a:alpha val="43137"/>
                  </a:srgbClr>
                </a:outerShdw>
              </a:effectLst>
              <a:latin typeface="Segoe" pitchFamily="34" charset="0"/>
            </a:endParaRPr>
          </a:p>
        </p:txBody>
      </p:sp>
      <p:sp>
        <p:nvSpPr>
          <p:cNvPr id="11" name="Título 1"/>
          <p:cNvSpPr txBox="1">
            <a:spLocks/>
          </p:cNvSpPr>
          <p:nvPr/>
        </p:nvSpPr>
        <p:spPr bwMode="white">
          <a:xfrm>
            <a:off x="604437" y="2"/>
            <a:ext cx="10749367" cy="1208868"/>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r>
              <a:rPr lang="es-ES" sz="4400" b="1" cap="none" noProof="1">
                <a:solidFill>
                  <a:schemeClr val="bg1"/>
                </a:solidFill>
                <a:latin typeface="Segoe UI Light" panose="020B0502040204020203" pitchFamily="34" charset="0"/>
                <a:cs typeface="Segoe UI Light" panose="020B0502040204020203" pitchFamily="34" charset="0"/>
              </a:rPr>
              <a:t>Generalidades</a:t>
            </a:r>
          </a:p>
        </p:txBody>
      </p:sp>
    </p:spTree>
    <p:extLst>
      <p:ext uri="{BB962C8B-B14F-4D97-AF65-F5344CB8AC3E}">
        <p14:creationId xmlns:p14="http://schemas.microsoft.com/office/powerpoint/2010/main" val="68765475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ángulo 9"/>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11" name="Título 1"/>
          <p:cNvSpPr txBox="1">
            <a:spLocks/>
          </p:cNvSpPr>
          <p:nvPr/>
        </p:nvSpPr>
        <p:spPr bwMode="white">
          <a:xfrm>
            <a:off x="604437" y="2"/>
            <a:ext cx="10749367" cy="1208868"/>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r>
              <a:rPr lang="es-ES" sz="4400" b="1" cap="none" noProof="1">
                <a:solidFill>
                  <a:schemeClr val="bg1"/>
                </a:solidFill>
                <a:latin typeface="Segoe UI Light" panose="020B0502040204020203" pitchFamily="34" charset="0"/>
                <a:cs typeface="Segoe UI Light" panose="020B0502040204020203" pitchFamily="34" charset="0"/>
              </a:rPr>
              <a:t>Generalidades</a:t>
            </a:r>
          </a:p>
        </p:txBody>
      </p:sp>
      <p:pic>
        <p:nvPicPr>
          <p:cNvPr id="13" name="table"/>
          <p:cNvPicPr>
            <a:picLocks noChangeAspect="1"/>
          </p:cNvPicPr>
          <p:nvPr/>
        </p:nvPicPr>
        <p:blipFill>
          <a:blip r:embed="rId3">
            <a:duotone>
              <a:prstClr val="black"/>
              <a:srgbClr val="0070C0">
                <a:tint val="45000"/>
                <a:satMod val="400000"/>
              </a:srgbClr>
            </a:duotone>
          </a:blip>
          <a:stretch>
            <a:fillRect/>
          </a:stretch>
        </p:blipFill>
        <p:spPr>
          <a:xfrm>
            <a:off x="1460577" y="2456217"/>
            <a:ext cx="3810635" cy="2452015"/>
          </a:xfrm>
          <a:prstGeom prst="rect">
            <a:avLst/>
          </a:prstGeom>
        </p:spPr>
      </p:pic>
      <p:graphicFrame>
        <p:nvGraphicFramePr>
          <p:cNvPr id="15" name="3 Gráfico"/>
          <p:cNvGraphicFramePr/>
          <p:nvPr>
            <p:extLst>
              <p:ext uri="{D42A27DB-BD31-4B8C-83A1-F6EECF244321}">
                <p14:modId xmlns:p14="http://schemas.microsoft.com/office/powerpoint/2010/main" val="1709422066"/>
              </p:ext>
            </p:extLst>
          </p:nvPr>
        </p:nvGraphicFramePr>
        <p:xfrm>
          <a:off x="5845066" y="3645029"/>
          <a:ext cx="5500727" cy="2643207"/>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tangle 4"/>
          <p:cNvSpPr>
            <a:spLocks noChangeArrowheads="1"/>
          </p:cNvSpPr>
          <p:nvPr/>
        </p:nvSpPr>
        <p:spPr bwMode="auto">
          <a:xfrm>
            <a:off x="6240021" y="2456218"/>
            <a:ext cx="435768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s-ES"/>
            </a:defPPr>
            <a:lvl1pPr algn="l" rtl="0" fontAlgn="base">
              <a:spcBef>
                <a:spcPct val="0"/>
              </a:spcBef>
              <a:spcAft>
                <a:spcPct val="0"/>
              </a:spcAft>
              <a:defRPr sz="2400" u="sng" kern="1200">
                <a:solidFill>
                  <a:schemeClr val="tx1"/>
                </a:solidFill>
                <a:latin typeface="Times New Roman" pitchFamily="18" charset="0"/>
                <a:ea typeface="+mn-ea"/>
                <a:cs typeface="+mn-cs"/>
              </a:defRPr>
            </a:lvl1pPr>
            <a:lvl2pPr marL="457200" algn="l" rtl="0" fontAlgn="base">
              <a:spcBef>
                <a:spcPct val="0"/>
              </a:spcBef>
              <a:spcAft>
                <a:spcPct val="0"/>
              </a:spcAft>
              <a:defRPr sz="2400" u="sng" kern="1200">
                <a:solidFill>
                  <a:schemeClr val="tx1"/>
                </a:solidFill>
                <a:latin typeface="Times New Roman" pitchFamily="18" charset="0"/>
                <a:ea typeface="+mn-ea"/>
                <a:cs typeface="+mn-cs"/>
              </a:defRPr>
            </a:lvl2pPr>
            <a:lvl3pPr marL="914400" algn="l" rtl="0" fontAlgn="base">
              <a:spcBef>
                <a:spcPct val="0"/>
              </a:spcBef>
              <a:spcAft>
                <a:spcPct val="0"/>
              </a:spcAft>
              <a:defRPr sz="2400" u="sng" kern="1200">
                <a:solidFill>
                  <a:schemeClr val="tx1"/>
                </a:solidFill>
                <a:latin typeface="Times New Roman" pitchFamily="18" charset="0"/>
                <a:ea typeface="+mn-ea"/>
                <a:cs typeface="+mn-cs"/>
              </a:defRPr>
            </a:lvl3pPr>
            <a:lvl4pPr marL="1371600" algn="l" rtl="0" fontAlgn="base">
              <a:spcBef>
                <a:spcPct val="0"/>
              </a:spcBef>
              <a:spcAft>
                <a:spcPct val="0"/>
              </a:spcAft>
              <a:defRPr sz="2400" u="sng" kern="1200">
                <a:solidFill>
                  <a:schemeClr val="tx1"/>
                </a:solidFill>
                <a:latin typeface="Times New Roman" pitchFamily="18" charset="0"/>
                <a:ea typeface="+mn-ea"/>
                <a:cs typeface="+mn-cs"/>
              </a:defRPr>
            </a:lvl4pPr>
            <a:lvl5pPr marL="1828800" algn="l" rtl="0" fontAlgn="base">
              <a:spcBef>
                <a:spcPct val="0"/>
              </a:spcBef>
              <a:spcAft>
                <a:spcPct val="0"/>
              </a:spcAft>
              <a:defRPr sz="2400" u="sng" kern="1200">
                <a:solidFill>
                  <a:schemeClr val="tx1"/>
                </a:solidFill>
                <a:latin typeface="Times New Roman" pitchFamily="18" charset="0"/>
                <a:ea typeface="+mn-ea"/>
                <a:cs typeface="+mn-cs"/>
              </a:defRPr>
            </a:lvl5pPr>
            <a:lvl6pPr marL="2286000" algn="l" defTabSz="914400" rtl="0" eaLnBrk="1" latinLnBrk="0" hangingPunct="1">
              <a:defRPr sz="2400" u="sng" kern="1200">
                <a:solidFill>
                  <a:schemeClr val="tx1"/>
                </a:solidFill>
                <a:latin typeface="Times New Roman" pitchFamily="18" charset="0"/>
                <a:ea typeface="+mn-ea"/>
                <a:cs typeface="+mn-cs"/>
              </a:defRPr>
            </a:lvl6pPr>
            <a:lvl7pPr marL="2743200" algn="l" defTabSz="914400" rtl="0" eaLnBrk="1" latinLnBrk="0" hangingPunct="1">
              <a:defRPr sz="2400" u="sng" kern="1200">
                <a:solidFill>
                  <a:schemeClr val="tx1"/>
                </a:solidFill>
                <a:latin typeface="Times New Roman" pitchFamily="18" charset="0"/>
                <a:ea typeface="+mn-ea"/>
                <a:cs typeface="+mn-cs"/>
              </a:defRPr>
            </a:lvl7pPr>
            <a:lvl8pPr marL="3200400" algn="l" defTabSz="914400" rtl="0" eaLnBrk="1" latinLnBrk="0" hangingPunct="1">
              <a:defRPr sz="2400" u="sng" kern="1200">
                <a:solidFill>
                  <a:schemeClr val="tx1"/>
                </a:solidFill>
                <a:latin typeface="Times New Roman" pitchFamily="18" charset="0"/>
                <a:ea typeface="+mn-ea"/>
                <a:cs typeface="+mn-cs"/>
              </a:defRPr>
            </a:lvl8pPr>
            <a:lvl9pPr marL="3657600" algn="l" defTabSz="914400" rtl="0" eaLnBrk="1" latinLnBrk="0" hangingPunct="1">
              <a:defRPr sz="2400" u="sng" kern="1200">
                <a:solidFill>
                  <a:schemeClr val="tx1"/>
                </a:solidFill>
                <a:latin typeface="Times New Roman" pitchFamily="18" charset="0"/>
                <a:ea typeface="+mn-ea"/>
                <a:cs typeface="+mn-cs"/>
              </a:defRPr>
            </a:lvl9pPr>
          </a:lstStyle>
          <a:p>
            <a:r>
              <a:rPr lang="es-ES" sz="1800" u="none" dirty="0">
                <a:solidFill>
                  <a:srgbClr val="0070C0"/>
                </a:solidFill>
                <a:latin typeface="Segoe UI" panose="020B0502040204020203" pitchFamily="34" charset="0"/>
                <a:ea typeface="Times New Roman" pitchFamily="18" charset="0"/>
                <a:cs typeface="Segoe UI" panose="020B0502040204020203" pitchFamily="34" charset="0"/>
              </a:rPr>
              <a:t>90-95% Región Piura y</a:t>
            </a:r>
            <a:r>
              <a:rPr lang="es-PE" sz="1800" u="none" dirty="0">
                <a:solidFill>
                  <a:srgbClr val="0070C0"/>
                </a:solidFill>
                <a:latin typeface="Segoe UI" panose="020B0502040204020203" pitchFamily="34" charset="0"/>
                <a:ea typeface="Times New Roman" pitchFamily="18" charset="0"/>
                <a:cs typeface="Segoe UI" panose="020B0502040204020203" pitchFamily="34" charset="0"/>
              </a:rPr>
              <a:t> </a:t>
            </a:r>
            <a:r>
              <a:rPr lang="es-ES" sz="1800" u="none" dirty="0">
                <a:solidFill>
                  <a:srgbClr val="0070C0"/>
                </a:solidFill>
                <a:latin typeface="Segoe UI" panose="020B0502040204020203" pitchFamily="34" charset="0"/>
                <a:ea typeface="Times New Roman" pitchFamily="18" charset="0"/>
                <a:cs typeface="Segoe UI" panose="020B0502040204020203" pitchFamily="34" charset="0"/>
              </a:rPr>
              <a:t>10 a 5%  Centro y Sur del Perú (Salaverry - </a:t>
            </a:r>
            <a:r>
              <a:rPr lang="es-ES" sz="1800" u="none" dirty="0" err="1">
                <a:solidFill>
                  <a:srgbClr val="0070C0"/>
                </a:solidFill>
                <a:latin typeface="Segoe UI" panose="020B0502040204020203" pitchFamily="34" charset="0"/>
                <a:ea typeface="Times New Roman" pitchFamily="18" charset="0"/>
                <a:cs typeface="Segoe UI" panose="020B0502040204020203" pitchFamily="34" charset="0"/>
              </a:rPr>
              <a:t>Matarany</a:t>
            </a:r>
            <a:endParaRPr lang="es-ES" sz="1800" u="none" dirty="0">
              <a:solidFill>
                <a:srgbClr val="0070C0"/>
              </a:solidFill>
              <a:latin typeface="Segoe UI" panose="020B0502040204020203" pitchFamily="34" charset="0"/>
              <a:cs typeface="Segoe UI" panose="020B0502040204020203" pitchFamily="34" charset="0"/>
            </a:endParaRPr>
          </a:p>
        </p:txBody>
      </p:sp>
      <p:sp>
        <p:nvSpPr>
          <p:cNvPr id="17" name="Rectangle 6"/>
          <p:cNvSpPr>
            <a:spLocks noChangeArrowheads="1"/>
          </p:cNvSpPr>
          <p:nvPr/>
        </p:nvSpPr>
        <p:spPr bwMode="auto">
          <a:xfrm>
            <a:off x="2270847" y="5344206"/>
            <a:ext cx="3000364"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defPPr>
              <a:defRPr lang="es-ES"/>
            </a:defPPr>
            <a:lvl1pPr algn="l" rtl="0" fontAlgn="base">
              <a:spcBef>
                <a:spcPct val="0"/>
              </a:spcBef>
              <a:spcAft>
                <a:spcPct val="0"/>
              </a:spcAft>
              <a:defRPr sz="2400" u="sng" kern="1200">
                <a:solidFill>
                  <a:schemeClr val="tx1"/>
                </a:solidFill>
                <a:latin typeface="Times New Roman" pitchFamily="18" charset="0"/>
                <a:ea typeface="+mn-ea"/>
                <a:cs typeface="+mn-cs"/>
              </a:defRPr>
            </a:lvl1pPr>
            <a:lvl2pPr marL="457200" algn="l" rtl="0" fontAlgn="base">
              <a:spcBef>
                <a:spcPct val="0"/>
              </a:spcBef>
              <a:spcAft>
                <a:spcPct val="0"/>
              </a:spcAft>
              <a:defRPr sz="2400" u="sng" kern="1200">
                <a:solidFill>
                  <a:schemeClr val="tx1"/>
                </a:solidFill>
                <a:latin typeface="Times New Roman" pitchFamily="18" charset="0"/>
                <a:ea typeface="+mn-ea"/>
                <a:cs typeface="+mn-cs"/>
              </a:defRPr>
            </a:lvl2pPr>
            <a:lvl3pPr marL="914400" algn="l" rtl="0" fontAlgn="base">
              <a:spcBef>
                <a:spcPct val="0"/>
              </a:spcBef>
              <a:spcAft>
                <a:spcPct val="0"/>
              </a:spcAft>
              <a:defRPr sz="2400" u="sng" kern="1200">
                <a:solidFill>
                  <a:schemeClr val="tx1"/>
                </a:solidFill>
                <a:latin typeface="Times New Roman" pitchFamily="18" charset="0"/>
                <a:ea typeface="+mn-ea"/>
                <a:cs typeface="+mn-cs"/>
              </a:defRPr>
            </a:lvl3pPr>
            <a:lvl4pPr marL="1371600" algn="l" rtl="0" fontAlgn="base">
              <a:spcBef>
                <a:spcPct val="0"/>
              </a:spcBef>
              <a:spcAft>
                <a:spcPct val="0"/>
              </a:spcAft>
              <a:defRPr sz="2400" u="sng" kern="1200">
                <a:solidFill>
                  <a:schemeClr val="tx1"/>
                </a:solidFill>
                <a:latin typeface="Times New Roman" pitchFamily="18" charset="0"/>
                <a:ea typeface="+mn-ea"/>
                <a:cs typeface="+mn-cs"/>
              </a:defRPr>
            </a:lvl4pPr>
            <a:lvl5pPr marL="1828800" algn="l" rtl="0" fontAlgn="base">
              <a:spcBef>
                <a:spcPct val="0"/>
              </a:spcBef>
              <a:spcAft>
                <a:spcPct val="0"/>
              </a:spcAft>
              <a:defRPr sz="2400" u="sng" kern="1200">
                <a:solidFill>
                  <a:schemeClr val="tx1"/>
                </a:solidFill>
                <a:latin typeface="Times New Roman" pitchFamily="18" charset="0"/>
                <a:ea typeface="+mn-ea"/>
                <a:cs typeface="+mn-cs"/>
              </a:defRPr>
            </a:lvl5pPr>
            <a:lvl6pPr marL="2286000" algn="l" defTabSz="914400" rtl="0" eaLnBrk="1" latinLnBrk="0" hangingPunct="1">
              <a:defRPr sz="2400" u="sng" kern="1200">
                <a:solidFill>
                  <a:schemeClr val="tx1"/>
                </a:solidFill>
                <a:latin typeface="Times New Roman" pitchFamily="18" charset="0"/>
                <a:ea typeface="+mn-ea"/>
                <a:cs typeface="+mn-cs"/>
              </a:defRPr>
            </a:lvl6pPr>
            <a:lvl7pPr marL="2743200" algn="l" defTabSz="914400" rtl="0" eaLnBrk="1" latinLnBrk="0" hangingPunct="1">
              <a:defRPr sz="2400" u="sng" kern="1200">
                <a:solidFill>
                  <a:schemeClr val="tx1"/>
                </a:solidFill>
                <a:latin typeface="Times New Roman" pitchFamily="18" charset="0"/>
                <a:ea typeface="+mn-ea"/>
                <a:cs typeface="+mn-cs"/>
              </a:defRPr>
            </a:lvl7pPr>
            <a:lvl8pPr marL="3200400" algn="l" defTabSz="914400" rtl="0" eaLnBrk="1" latinLnBrk="0" hangingPunct="1">
              <a:defRPr sz="2400" u="sng" kern="1200">
                <a:solidFill>
                  <a:schemeClr val="tx1"/>
                </a:solidFill>
                <a:latin typeface="Times New Roman" pitchFamily="18" charset="0"/>
                <a:ea typeface="+mn-ea"/>
                <a:cs typeface="+mn-cs"/>
              </a:defRPr>
            </a:lvl8pPr>
            <a:lvl9pPr marL="3657600" algn="l" defTabSz="914400" rtl="0" eaLnBrk="1" latinLnBrk="0" hangingPunct="1">
              <a:defRPr sz="2400" u="sng" kern="1200">
                <a:solidFill>
                  <a:schemeClr val="tx1"/>
                </a:solidFill>
                <a:latin typeface="Times New Roman" pitchFamily="18" charset="0"/>
                <a:ea typeface="+mn-ea"/>
                <a:cs typeface="+mn-cs"/>
              </a:defRPr>
            </a:lvl9pPr>
          </a:lstStyle>
          <a:p>
            <a:pPr algn="r"/>
            <a:r>
              <a:rPr lang="es-ES" sz="1600" u="none" dirty="0">
                <a:solidFill>
                  <a:srgbClr val="0070C0"/>
                </a:solidFill>
                <a:latin typeface="Segoe UI" panose="020B0502040204020203" pitchFamily="34" charset="0"/>
                <a:ea typeface="Calibri" pitchFamily="34" charset="0"/>
                <a:cs typeface="Segoe UI" panose="020B0502040204020203" pitchFamily="34" charset="0"/>
              </a:rPr>
              <a:t>La biomasa estimada según </a:t>
            </a:r>
            <a:endParaRPr lang="es-PE" sz="1600" u="none" dirty="0">
              <a:solidFill>
                <a:srgbClr val="0070C0"/>
              </a:solidFill>
              <a:latin typeface="Segoe UI" panose="020B0502040204020203" pitchFamily="34" charset="0"/>
              <a:cs typeface="Segoe UI" panose="020B0502040204020203" pitchFamily="34" charset="0"/>
            </a:endParaRPr>
          </a:p>
          <a:p>
            <a:pPr algn="r" eaLnBrk="0" hangingPunct="0"/>
            <a:r>
              <a:rPr lang="es-ES" sz="1600" u="none" dirty="0">
                <a:solidFill>
                  <a:srgbClr val="0070C0"/>
                </a:solidFill>
                <a:latin typeface="Segoe UI" panose="020B0502040204020203" pitchFamily="34" charset="0"/>
                <a:ea typeface="Calibri" pitchFamily="34" charset="0"/>
                <a:cs typeface="Segoe UI" panose="020B0502040204020203" pitchFamily="34" charset="0"/>
              </a:rPr>
              <a:t>IMARPE vario del 2001 al 2011 </a:t>
            </a:r>
            <a:endParaRPr lang="es-PE" sz="1600" u="none" dirty="0">
              <a:solidFill>
                <a:srgbClr val="0070C0"/>
              </a:solidFill>
              <a:latin typeface="Segoe UI" panose="020B0502040204020203" pitchFamily="34" charset="0"/>
              <a:cs typeface="Segoe UI" panose="020B0502040204020203" pitchFamily="34" charset="0"/>
            </a:endParaRPr>
          </a:p>
          <a:p>
            <a:pPr algn="r" eaLnBrk="0" hangingPunct="0"/>
            <a:r>
              <a:rPr lang="es-ES" sz="1600" u="none" dirty="0">
                <a:solidFill>
                  <a:srgbClr val="0070C0"/>
                </a:solidFill>
                <a:latin typeface="Segoe UI" panose="020B0502040204020203" pitchFamily="34" charset="0"/>
                <a:ea typeface="Calibri" pitchFamily="34" charset="0"/>
                <a:cs typeface="Segoe UI" panose="020B0502040204020203" pitchFamily="34" charset="0"/>
              </a:rPr>
              <a:t>de 2.51 a 2.96  millones de TM</a:t>
            </a:r>
            <a:endParaRPr lang="es-ES" sz="1600" u="none" dirty="0">
              <a:solidFill>
                <a:srgbClr val="0070C0"/>
              </a:solidFill>
              <a:latin typeface="Segoe UI" panose="020B0502040204020203" pitchFamily="34" charset="0"/>
              <a:cs typeface="Segoe UI" panose="020B0502040204020203" pitchFamily="34" charset="0"/>
            </a:endParaRPr>
          </a:p>
        </p:txBody>
      </p:sp>
      <p:sp>
        <p:nvSpPr>
          <p:cNvPr id="18" name="Text Placeholder 2"/>
          <p:cNvSpPr>
            <a:spLocks noGrp="1"/>
          </p:cNvSpPr>
          <p:nvPr>
            <p:ph type="body" sz="quarter" idx="10"/>
          </p:nvPr>
        </p:nvSpPr>
        <p:spPr>
          <a:xfrm>
            <a:off x="1055444" y="1628800"/>
            <a:ext cx="10298361" cy="5013176"/>
          </a:xfrm>
        </p:spPr>
        <p:txBody>
          <a:bodyPr>
            <a:noAutofit/>
          </a:bodyPr>
          <a:lstStyle/>
          <a:p>
            <a:pPr marL="88896" indent="0">
              <a:lnSpc>
                <a:spcPct val="120000"/>
              </a:lnSpc>
              <a:spcBef>
                <a:spcPts val="0"/>
              </a:spcBef>
              <a:spcAft>
                <a:spcPts val="0"/>
              </a:spcAft>
              <a:buClr>
                <a:srgbClr val="0070C0"/>
              </a:buClr>
              <a:buNone/>
            </a:pPr>
            <a:r>
              <a:rPr lang="es-ES_tradnl" sz="2400" noProof="1">
                <a:solidFill>
                  <a:srgbClr val="0070C0"/>
                </a:solidFill>
                <a:latin typeface="Segoe UI" panose="020B0502040204020203" pitchFamily="34" charset="0"/>
                <a:cs typeface="Segoe UI" panose="020B0502040204020203" pitchFamily="34" charset="0"/>
              </a:rPr>
              <a:t>Cuotas y Desembarque Anual</a:t>
            </a:r>
            <a:endParaRPr lang="es-ES_tradnl" sz="1400" noProof="1">
              <a:latin typeface="Segoe UI" panose="020B0502040204020203" pitchFamily="34" charset="0"/>
              <a:cs typeface="Segoe UI" panose="020B0502040204020203"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Placeholder 2"/>
          <p:cNvSpPr txBox="1">
            <a:spLocks/>
          </p:cNvSpPr>
          <p:nvPr/>
        </p:nvSpPr>
        <p:spPr bwMode="white">
          <a:xfrm>
            <a:off x="1055441" y="1628800"/>
            <a:ext cx="10298360" cy="522920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tx1"/>
              </a:buClr>
              <a:buSzPct val="70000"/>
              <a:buFont typeface="Wingdings" pitchFamily="2" charset="2"/>
              <a:buChar char="l"/>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0">
              <a:lnSpc>
                <a:spcPct val="100000"/>
              </a:lnSpc>
              <a:spcBef>
                <a:spcPts val="0"/>
              </a:spcBef>
              <a:spcAft>
                <a:spcPts val="0"/>
              </a:spcAft>
              <a:buClr>
                <a:srgbClr val="FFFFFF"/>
              </a:buClr>
              <a:buNone/>
            </a:pPr>
            <a:r>
              <a:rPr lang="es-ES_tradnl" sz="2400" noProof="1">
                <a:solidFill>
                  <a:srgbClr val="0070C0"/>
                </a:solidFill>
                <a:latin typeface="Segoe UI" panose="020B0502040204020203" pitchFamily="34" charset="0"/>
                <a:cs typeface="Segoe UI" panose="020B0502040204020203" pitchFamily="34" charset="0"/>
              </a:rPr>
              <a:t>CAPTURA POR UNIDAD DE ESFUERZO ( CPUE )</a:t>
            </a:r>
          </a:p>
          <a:p>
            <a:pPr marL="0" indent="0">
              <a:lnSpc>
                <a:spcPct val="100000"/>
              </a:lnSpc>
              <a:spcBef>
                <a:spcPts val="0"/>
              </a:spcBef>
              <a:spcAft>
                <a:spcPts val="0"/>
              </a:spcAft>
              <a:buClr>
                <a:srgbClr val="FFFFFF"/>
              </a:buClr>
              <a:buNone/>
            </a:pPr>
            <a:endParaRPr lang="es-ES_tradnl" sz="1100" noProof="1">
              <a:latin typeface="Segoe UI" panose="020B0502040204020203" pitchFamily="34" charset="0"/>
              <a:cs typeface="Segoe UI" panose="020B0502040204020203" pitchFamily="34" charset="0"/>
            </a:endParaRP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           2009	4 a 6 ton/marea/dia</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2010 - 2011	5 a 7 ton/marea/3 días</a:t>
            </a:r>
          </a:p>
          <a:p>
            <a:pPr marL="0" indent="0">
              <a:lnSpc>
                <a:spcPct val="100000"/>
              </a:lnSpc>
              <a:spcBef>
                <a:spcPts val="0"/>
              </a:spcBef>
              <a:spcAft>
                <a:spcPts val="0"/>
              </a:spcAft>
              <a:buClr>
                <a:srgbClr val="FFFFFF"/>
              </a:buClr>
              <a:buNone/>
            </a:pPr>
            <a:r>
              <a:rPr lang="es-ES_tradnl" sz="1600" noProof="1" smtClean="0">
                <a:latin typeface="Segoe UI" panose="020B0502040204020203" pitchFamily="34" charset="0"/>
                <a:cs typeface="Segoe UI" panose="020B0502040204020203" pitchFamily="34" charset="0"/>
              </a:rPr>
              <a:t>2011  +</a:t>
            </a:r>
            <a:r>
              <a:rPr lang="es-ES_tradnl" sz="1600" noProof="1">
                <a:latin typeface="Segoe UI" panose="020B0502040204020203" pitchFamily="34" charset="0"/>
                <a:cs typeface="Segoe UI" panose="020B0502040204020203" pitchFamily="34" charset="0"/>
              </a:rPr>
              <a:t>	</a:t>
            </a:r>
            <a:r>
              <a:rPr lang="es-ES_tradnl" sz="1600" noProof="1" smtClean="0">
                <a:latin typeface="Segoe UI" panose="020B0502040204020203" pitchFamily="34" charset="0"/>
                <a:cs typeface="Segoe UI" panose="020B0502040204020203" pitchFamily="34" charset="0"/>
              </a:rPr>
              <a:t>                7 </a:t>
            </a:r>
            <a:r>
              <a:rPr lang="es-ES_tradnl" sz="1600" noProof="1">
                <a:latin typeface="Segoe UI" panose="020B0502040204020203" pitchFamily="34" charset="0"/>
                <a:cs typeface="Segoe UI" panose="020B0502040204020203" pitchFamily="34" charset="0"/>
              </a:rPr>
              <a:t>a 10 ton/marea/7 días</a:t>
            </a:r>
          </a:p>
          <a:p>
            <a:pPr marL="393173" indent="-393173">
              <a:lnSpc>
                <a:spcPct val="100000"/>
              </a:lnSpc>
              <a:spcBef>
                <a:spcPts val="0"/>
              </a:spcBef>
              <a:spcAft>
                <a:spcPts val="0"/>
              </a:spcAft>
              <a:buClr>
                <a:srgbClr val="FFFFFF"/>
              </a:buClr>
              <a:buFontTx/>
              <a:buChar char="l"/>
            </a:pPr>
            <a:endParaRPr lang="es-ES_tradnl" sz="1100" noProof="1">
              <a:latin typeface="Segoe UI" panose="020B0502040204020203" pitchFamily="34" charset="0"/>
              <a:cs typeface="Segoe UI" panose="020B0502040204020203" pitchFamily="34" charset="0"/>
            </a:endParaRPr>
          </a:p>
          <a:p>
            <a:pPr marL="0" indent="0">
              <a:lnSpc>
                <a:spcPct val="100000"/>
              </a:lnSpc>
              <a:spcBef>
                <a:spcPts val="0"/>
              </a:spcBef>
              <a:spcAft>
                <a:spcPts val="0"/>
              </a:spcAft>
              <a:buClr>
                <a:srgbClr val="FFFFFF"/>
              </a:buClr>
              <a:buNone/>
            </a:pPr>
            <a:r>
              <a:rPr lang="es-ES_tradnl" sz="2400" noProof="1">
                <a:solidFill>
                  <a:srgbClr val="0070C0"/>
                </a:solidFill>
                <a:latin typeface="Segoe UI" panose="020B0502040204020203" pitchFamily="34" charset="0"/>
                <a:cs typeface="Segoe UI" panose="020B0502040204020203" pitchFamily="34" charset="0"/>
              </a:rPr>
              <a:t>EXPORTACIONES</a:t>
            </a:r>
          </a:p>
          <a:p>
            <a:pPr marL="0" indent="0">
              <a:lnSpc>
                <a:spcPct val="100000"/>
              </a:lnSpc>
              <a:spcBef>
                <a:spcPts val="0"/>
              </a:spcBef>
              <a:spcAft>
                <a:spcPts val="0"/>
              </a:spcAft>
              <a:buClr>
                <a:srgbClr val="FFFFFF"/>
              </a:buClr>
              <a:buNone/>
            </a:pPr>
            <a:endParaRPr lang="es-ES_tradnl" sz="1100" noProof="1">
              <a:latin typeface="Segoe UI" panose="020B0502040204020203" pitchFamily="34" charset="0"/>
              <a:cs typeface="Segoe UI" panose="020B0502040204020203" pitchFamily="34" charset="0"/>
            </a:endParaRPr>
          </a:p>
          <a:p>
            <a:pPr marL="2057298" indent="-2057298" defTabSz="89848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CRISIS 2009	$ 1700/TON</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2009                              $ 1000/TON</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2010 -2011                    $ 2000/TON</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CRISIS ACTUAL              DECAYERON</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SE EXPORTA : ITALIA, ESPAÑA, GRECIA, CHINA</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CHINA  : REEXPORTA A JAPON, EE.UU.,COREA, RUSIA CON MAYOR VALOR AGREGADO</a:t>
            </a:r>
          </a:p>
          <a:p>
            <a:pPr marL="0" indent="0">
              <a:lnSpc>
                <a:spcPct val="100000"/>
              </a:lnSpc>
              <a:spcBef>
                <a:spcPts val="0"/>
              </a:spcBef>
              <a:spcAft>
                <a:spcPts val="0"/>
              </a:spcAft>
              <a:buClr>
                <a:srgbClr val="FFFFFF"/>
              </a:buClr>
              <a:buNone/>
            </a:pPr>
            <a:endParaRPr lang="es-ES_tradnl" sz="1100" noProof="1">
              <a:latin typeface="Segoe UI" panose="020B0502040204020203" pitchFamily="34" charset="0"/>
              <a:cs typeface="Segoe UI" panose="020B0502040204020203" pitchFamily="34" charset="0"/>
            </a:endParaRPr>
          </a:p>
          <a:p>
            <a:pPr marL="0" indent="0">
              <a:lnSpc>
                <a:spcPct val="100000"/>
              </a:lnSpc>
              <a:spcBef>
                <a:spcPts val="0"/>
              </a:spcBef>
              <a:spcAft>
                <a:spcPts val="0"/>
              </a:spcAft>
              <a:buClr>
                <a:srgbClr val="FFFFFF"/>
              </a:buClr>
              <a:buNone/>
            </a:pPr>
            <a:r>
              <a:rPr lang="es-ES_tradnl" sz="2400" noProof="1">
                <a:solidFill>
                  <a:srgbClr val="0070C0"/>
                </a:solidFill>
                <a:latin typeface="Segoe UI" panose="020B0502040204020203" pitchFamily="34" charset="0"/>
                <a:cs typeface="Segoe UI" panose="020B0502040204020203" pitchFamily="34" charset="0"/>
              </a:rPr>
              <a:t>CAPACIDAD INSTALADA REGION PIURA</a:t>
            </a:r>
          </a:p>
          <a:p>
            <a:pPr marL="0" indent="0">
              <a:lnSpc>
                <a:spcPct val="100000"/>
              </a:lnSpc>
              <a:spcBef>
                <a:spcPts val="0"/>
              </a:spcBef>
              <a:spcAft>
                <a:spcPts val="0"/>
              </a:spcAft>
              <a:buClr>
                <a:srgbClr val="FFFFFF"/>
              </a:buClr>
              <a:buNone/>
            </a:pPr>
            <a:endParaRPr lang="es-ES_tradnl" sz="1100" noProof="1">
              <a:solidFill>
                <a:srgbClr val="0070C0"/>
              </a:solidFill>
              <a:latin typeface="Segoe UI" panose="020B0502040204020203" pitchFamily="34" charset="0"/>
              <a:cs typeface="Segoe UI" panose="020B0502040204020203" pitchFamily="34" charset="0"/>
            </a:endParaRP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CONGELADO :                    2600/TON/DIA</a:t>
            </a:r>
          </a:p>
          <a:p>
            <a:pPr marL="0" indent="0">
              <a:lnSpc>
                <a:spcPct val="100000"/>
              </a:lnSpc>
              <a:spcBef>
                <a:spcPts val="0"/>
              </a:spcBef>
              <a:spcAft>
                <a:spcPts val="0"/>
              </a:spcAft>
              <a:buClr>
                <a:srgbClr val="FFFFFF"/>
              </a:buClr>
              <a:buNone/>
            </a:pPr>
            <a:r>
              <a:rPr lang="es-ES_tradnl" sz="1600" noProof="1">
                <a:latin typeface="Segoe UI" panose="020B0502040204020203" pitchFamily="34" charset="0"/>
                <a:cs typeface="Segoe UI" panose="020B0502040204020203" pitchFamily="34" charset="0"/>
              </a:rPr>
              <a:t>MATERIA PRIMA :              4640/TON /DIA</a:t>
            </a:r>
          </a:p>
          <a:p>
            <a:pPr marL="393173" indent="-393173">
              <a:lnSpc>
                <a:spcPct val="100000"/>
              </a:lnSpc>
              <a:spcBef>
                <a:spcPts val="0"/>
              </a:spcBef>
              <a:spcAft>
                <a:spcPts val="0"/>
              </a:spcAft>
              <a:buClr>
                <a:srgbClr val="FFFFFF"/>
              </a:buClr>
              <a:buFontTx/>
              <a:buChar char="l"/>
            </a:pPr>
            <a:endParaRPr lang="es-ES_tradnl" sz="1051" noProof="1">
              <a:latin typeface="Segoe UI" panose="020B0502040204020203" pitchFamily="34" charset="0"/>
              <a:cs typeface="Segoe UI" panose="020B0502040204020203" pitchFamily="34" charset="0"/>
            </a:endParaRPr>
          </a:p>
        </p:txBody>
      </p:sp>
      <p:sp>
        <p:nvSpPr>
          <p:cNvPr id="10" name="Rectángulo 9"/>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11" name="Título 1"/>
          <p:cNvSpPr txBox="1">
            <a:spLocks/>
          </p:cNvSpPr>
          <p:nvPr/>
        </p:nvSpPr>
        <p:spPr bwMode="white">
          <a:xfrm>
            <a:off x="604437" y="2"/>
            <a:ext cx="10749367" cy="1208868"/>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r>
              <a:rPr lang="es-ES" sz="4400" b="1" cap="none" noProof="1">
                <a:solidFill>
                  <a:schemeClr val="bg1"/>
                </a:solidFill>
                <a:latin typeface="Segoe UI Light" panose="020B0502040204020203" pitchFamily="34" charset="0"/>
                <a:cs typeface="Segoe UI Light" panose="020B0502040204020203" pitchFamily="34" charset="0"/>
              </a:rPr>
              <a:t>Generalidades</a:t>
            </a:r>
          </a:p>
        </p:txBody>
      </p:sp>
    </p:spTree>
    <p:extLst>
      <p:ext uri="{BB962C8B-B14F-4D97-AF65-F5344CB8AC3E}">
        <p14:creationId xmlns:p14="http://schemas.microsoft.com/office/powerpoint/2010/main" val="9819926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 Placeholder 2"/>
          <p:cNvSpPr>
            <a:spLocks noGrp="1"/>
          </p:cNvSpPr>
          <p:nvPr>
            <p:ph type="body" sz="quarter" idx="10"/>
          </p:nvPr>
        </p:nvSpPr>
        <p:spPr>
          <a:xfrm>
            <a:off x="762670" y="1296000"/>
            <a:ext cx="10432900" cy="1992321"/>
          </a:xfrm>
        </p:spPr>
        <p:txBody>
          <a:bodyPr>
            <a:normAutofit fontScale="25000" lnSpcReduction="20000"/>
          </a:bodyPr>
          <a:lstStyle/>
          <a:p>
            <a:pPr marL="0" indent="0">
              <a:lnSpc>
                <a:spcPct val="120000"/>
              </a:lnSpc>
              <a:spcBef>
                <a:spcPts val="0"/>
              </a:spcBef>
              <a:spcAft>
                <a:spcPts val="0"/>
              </a:spcAft>
              <a:buClr>
                <a:srgbClr val="FFFFFF"/>
              </a:buClr>
              <a:buNone/>
            </a:pPr>
            <a:r>
              <a:rPr lang="es-ES_tradnl" sz="6400" b="1" noProof="1" smtClean="0">
                <a:solidFill>
                  <a:srgbClr val="0070C0"/>
                </a:solidFill>
                <a:latin typeface="Calibri"/>
              </a:rPr>
              <a:t>DEROGA D.S 013-2001-PRODUCE (29-03-2001)</a:t>
            </a:r>
          </a:p>
          <a:p>
            <a:pPr marL="0" indent="0">
              <a:lnSpc>
                <a:spcPct val="120000"/>
              </a:lnSpc>
              <a:spcBef>
                <a:spcPts val="0"/>
              </a:spcBef>
              <a:spcAft>
                <a:spcPts val="0"/>
              </a:spcAft>
              <a:buClr>
                <a:srgbClr val="FFFFFF"/>
              </a:buClr>
              <a:buNone/>
            </a:pPr>
            <a:r>
              <a:rPr lang="es-ES_tradnl" sz="6400" b="1" noProof="1" smtClean="0">
                <a:solidFill>
                  <a:srgbClr val="0070C0"/>
                </a:solidFill>
                <a:latin typeface="Calibri"/>
              </a:rPr>
              <a:t>DEFINE BARCO CALAMARERO: “ </a:t>
            </a:r>
            <a:r>
              <a:rPr lang="es-ES_tradnl" sz="6400" b="1" noProof="1" smtClean="0">
                <a:latin typeface="Calibri"/>
              </a:rPr>
              <a:t>aquel que utiliza sistemas manuales o automaticos para el lanzamiento e izado de líneas con anzuelo o con poteras y se dedican a la captura del recurso calamar gigante en forma temporal o permanente “</a:t>
            </a:r>
            <a:endParaRPr lang="es-ES_tradnl" sz="6400" b="1" noProof="1">
              <a:solidFill>
                <a:srgbClr val="0070C0"/>
              </a:solidFill>
              <a:latin typeface="Calibri"/>
            </a:endParaRPr>
          </a:p>
          <a:p>
            <a:pPr marL="0" indent="0">
              <a:lnSpc>
                <a:spcPct val="120000"/>
              </a:lnSpc>
              <a:spcBef>
                <a:spcPts val="0"/>
              </a:spcBef>
              <a:spcAft>
                <a:spcPts val="0"/>
              </a:spcAft>
              <a:buClr>
                <a:srgbClr val="FFFFFF"/>
              </a:buClr>
              <a:buNone/>
            </a:pPr>
            <a:endParaRPr lang="es-ES_tradnl" sz="4400" noProof="1">
              <a:solidFill>
                <a:srgbClr val="0070C0"/>
              </a:solidFill>
              <a:latin typeface="Calibri"/>
            </a:endParaRPr>
          </a:p>
          <a:p>
            <a:pPr marL="0" indent="0">
              <a:lnSpc>
                <a:spcPct val="120000"/>
              </a:lnSpc>
              <a:spcBef>
                <a:spcPts val="0"/>
              </a:spcBef>
              <a:spcAft>
                <a:spcPts val="0"/>
              </a:spcAft>
              <a:buClr>
                <a:srgbClr val="FFFFFF"/>
              </a:buClr>
              <a:buNone/>
            </a:pPr>
            <a:r>
              <a:rPr lang="es-ES_tradnl" sz="7200" noProof="1">
                <a:latin typeface="Calibri"/>
              </a:rPr>
              <a:t>MODIFICA CONCEPTO E/P CALAMARERA GRAN ESCALA : 32.6M3</a:t>
            </a:r>
          </a:p>
          <a:p>
            <a:pPr marL="0" indent="0">
              <a:lnSpc>
                <a:spcPct val="120000"/>
              </a:lnSpc>
              <a:spcBef>
                <a:spcPts val="0"/>
              </a:spcBef>
              <a:spcAft>
                <a:spcPts val="0"/>
              </a:spcAft>
              <a:buClr>
                <a:srgbClr val="FFFFFF"/>
              </a:buClr>
              <a:buNone/>
            </a:pPr>
            <a:r>
              <a:rPr lang="es-ES_tradnl" sz="7200" noProof="1">
                <a:latin typeface="Calibri"/>
              </a:rPr>
              <a:t>NO TOMA EN CUENTA 0F.091-2011-AAARCUDIPA (27-08-2011)</a:t>
            </a:r>
          </a:p>
          <a:p>
            <a:pPr marL="0" indent="0">
              <a:lnSpc>
                <a:spcPct val="120000"/>
              </a:lnSpc>
              <a:spcBef>
                <a:spcPts val="0"/>
              </a:spcBef>
              <a:spcAft>
                <a:spcPts val="0"/>
              </a:spcAft>
              <a:buClr>
                <a:srgbClr val="FFFFFF"/>
              </a:buClr>
              <a:buNone/>
            </a:pPr>
            <a:r>
              <a:rPr lang="es-ES_tradnl" sz="7200" noProof="1">
                <a:latin typeface="Calibri"/>
              </a:rPr>
              <a:t>RECOGE INFORME N° 004-2012-PRODUCE/DGAJ QUE MENCIONA INTERES </a:t>
            </a:r>
            <a:r>
              <a:rPr lang="es-ES_tradnl" sz="7200" noProof="1" smtClean="0">
                <a:latin typeface="Calibri"/>
              </a:rPr>
              <a:t>DESDE 2011 </a:t>
            </a:r>
            <a:r>
              <a:rPr lang="es-ES_tradnl" sz="7200" noProof="1">
                <a:latin typeface="Calibri"/>
              </a:rPr>
              <a:t>ARMADORES PARA ACCEDER Y CONTRUIR FLOTA INDUSTRIAL </a:t>
            </a:r>
          </a:p>
          <a:p>
            <a:pPr marL="0" indent="0">
              <a:lnSpc>
                <a:spcPct val="120000"/>
              </a:lnSpc>
              <a:spcBef>
                <a:spcPts val="0"/>
              </a:spcBef>
              <a:spcAft>
                <a:spcPts val="0"/>
              </a:spcAft>
              <a:buClr>
                <a:srgbClr val="FFFFFF"/>
              </a:buClr>
              <a:buNone/>
            </a:pPr>
            <a:r>
              <a:rPr lang="es-ES_tradnl" sz="8000" b="1" noProof="1" smtClean="0">
                <a:latin typeface="Calibri"/>
              </a:rPr>
              <a:t>APRUEBA </a:t>
            </a:r>
            <a:r>
              <a:rPr lang="es-ES_tradnl" sz="8000" b="1" noProof="1">
                <a:latin typeface="Calibri"/>
              </a:rPr>
              <a:t>ROP DE CALAMAR GIGANTE</a:t>
            </a:r>
          </a:p>
          <a:p>
            <a:pPr marL="0" indent="0">
              <a:lnSpc>
                <a:spcPct val="120000"/>
              </a:lnSpc>
              <a:spcBef>
                <a:spcPts val="0"/>
              </a:spcBef>
              <a:spcAft>
                <a:spcPts val="0"/>
              </a:spcAft>
              <a:buClr>
                <a:srgbClr val="FFFFFF"/>
              </a:buClr>
              <a:buNone/>
            </a:pPr>
            <a:endParaRPr lang="es-ES_tradnl" sz="4400" noProof="1">
              <a:latin typeface="Calibri"/>
            </a:endParaRPr>
          </a:p>
          <a:p>
            <a:pPr marL="0" indent="0">
              <a:lnSpc>
                <a:spcPct val="120000"/>
              </a:lnSpc>
              <a:spcBef>
                <a:spcPts val="0"/>
              </a:spcBef>
              <a:spcAft>
                <a:spcPts val="0"/>
              </a:spcAft>
              <a:buClr>
                <a:srgbClr val="FFFFFF"/>
              </a:buClr>
              <a:buNone/>
            </a:pPr>
            <a:r>
              <a:rPr lang="es-ES_tradnl" sz="11200" b="1" noProof="1">
                <a:solidFill>
                  <a:srgbClr val="0070C0"/>
                </a:solidFill>
                <a:latin typeface="Calibri"/>
              </a:rPr>
              <a:t>ART.3 . QUIENES PUEDEN PESCAR</a:t>
            </a:r>
          </a:p>
          <a:p>
            <a:pPr marL="812760" indent="-177792">
              <a:lnSpc>
                <a:spcPct val="120000"/>
              </a:lnSpc>
              <a:spcBef>
                <a:spcPts val="0"/>
              </a:spcBef>
              <a:spcAft>
                <a:spcPts val="0"/>
              </a:spcAft>
              <a:buClr>
                <a:srgbClr val="0070C0"/>
              </a:buClr>
              <a:buFont typeface="Wingdings" panose="05000000000000000000" pitchFamily="2" charset="2"/>
              <a:buChar char="§"/>
            </a:pPr>
            <a:r>
              <a:rPr lang="es-ES_tradnl" sz="6400" noProof="1">
                <a:latin typeface="Calibri"/>
              </a:rPr>
              <a:t>FLOTA EXTRANJERA</a:t>
            </a:r>
          </a:p>
          <a:p>
            <a:pPr marL="812760" indent="-177792">
              <a:lnSpc>
                <a:spcPct val="120000"/>
              </a:lnSpc>
              <a:spcBef>
                <a:spcPts val="0"/>
              </a:spcBef>
              <a:spcAft>
                <a:spcPts val="0"/>
              </a:spcAft>
              <a:buClr>
                <a:srgbClr val="0070C0"/>
              </a:buClr>
              <a:buFont typeface="Wingdings" panose="05000000000000000000" pitchFamily="2" charset="2"/>
              <a:buChar char="§"/>
            </a:pPr>
            <a:r>
              <a:rPr lang="es-ES_tradnl" sz="6400" noProof="1">
                <a:latin typeface="Calibri"/>
              </a:rPr>
              <a:t>FLOTA NACIONAL INDUSTRIAL</a:t>
            </a:r>
          </a:p>
          <a:p>
            <a:pPr marL="812760" indent="-177792">
              <a:lnSpc>
                <a:spcPct val="120000"/>
              </a:lnSpc>
              <a:spcBef>
                <a:spcPts val="0"/>
              </a:spcBef>
              <a:spcAft>
                <a:spcPts val="0"/>
              </a:spcAft>
              <a:buClr>
                <a:srgbClr val="0070C0"/>
              </a:buClr>
              <a:buFont typeface="Wingdings" panose="05000000000000000000" pitchFamily="2" charset="2"/>
              <a:buChar char="§"/>
            </a:pPr>
            <a:r>
              <a:rPr lang="es-ES_tradnl" sz="6400" noProof="1">
                <a:latin typeface="Calibri"/>
              </a:rPr>
              <a:t>FLOTA ARTESANAL</a:t>
            </a:r>
          </a:p>
          <a:p>
            <a:pPr>
              <a:lnSpc>
                <a:spcPct val="120000"/>
              </a:lnSpc>
              <a:spcBef>
                <a:spcPts val="0"/>
              </a:spcBef>
              <a:spcAft>
                <a:spcPts val="0"/>
              </a:spcAft>
              <a:buClr>
                <a:srgbClr val="FFFFFF"/>
              </a:buClr>
              <a:buFont typeface="Wingdings" panose="05000000000000000000" pitchFamily="2" charset="2"/>
              <a:buChar char="v"/>
            </a:pPr>
            <a:endParaRPr lang="es-ES_tradnl" sz="4400" noProof="1">
              <a:latin typeface="Calibri"/>
            </a:endParaRPr>
          </a:p>
          <a:p>
            <a:pPr marL="0" indent="0">
              <a:lnSpc>
                <a:spcPct val="120000"/>
              </a:lnSpc>
              <a:spcBef>
                <a:spcPts val="0"/>
              </a:spcBef>
              <a:spcAft>
                <a:spcPts val="0"/>
              </a:spcAft>
              <a:buClr>
                <a:srgbClr val="FFFFFF"/>
              </a:buClr>
              <a:buNone/>
            </a:pPr>
            <a:r>
              <a:rPr lang="es-ES_tradnl" sz="6400" noProof="1">
                <a:latin typeface="Calibri"/>
              </a:rPr>
              <a:t>FLOTA ARTESANAL PROTEGIGA DE FE –FNI : 80 MILLAS</a:t>
            </a:r>
          </a:p>
          <a:p>
            <a:pPr marL="0" indent="0">
              <a:lnSpc>
                <a:spcPct val="120000"/>
              </a:lnSpc>
              <a:spcBef>
                <a:spcPts val="0"/>
              </a:spcBef>
              <a:spcAft>
                <a:spcPts val="0"/>
              </a:spcAft>
              <a:buClr>
                <a:srgbClr val="FFFFFF"/>
              </a:buClr>
              <a:buNone/>
            </a:pPr>
            <a:r>
              <a:rPr lang="es-ES_tradnl" sz="6400" noProof="1">
                <a:latin typeface="Calibri"/>
              </a:rPr>
              <a:t>FE Y FNI PESCARIAN EXCEDENTES DE CAPTURA PERMISIBLE NO APROVECHADA</a:t>
            </a:r>
          </a:p>
          <a:p>
            <a:pPr marL="0" indent="0">
              <a:lnSpc>
                <a:spcPct val="120000"/>
              </a:lnSpc>
              <a:spcBef>
                <a:spcPts val="0"/>
              </a:spcBef>
              <a:spcAft>
                <a:spcPts val="0"/>
              </a:spcAft>
              <a:buClr>
                <a:srgbClr val="FFFFFF"/>
              </a:buClr>
              <a:buNone/>
            </a:pPr>
            <a:r>
              <a:rPr lang="es-ES_tradnl" sz="6400" noProof="1">
                <a:latin typeface="Calibri"/>
              </a:rPr>
              <a:t>MENCIONA QUE POTA ES RECURSO DE OPORTUNIDAD .IMARPE ESTABLECE CUOTA</a:t>
            </a:r>
          </a:p>
          <a:p>
            <a:pPr marL="0" indent="0">
              <a:lnSpc>
                <a:spcPct val="120000"/>
              </a:lnSpc>
              <a:spcBef>
                <a:spcPts val="0"/>
              </a:spcBef>
              <a:spcAft>
                <a:spcPts val="0"/>
              </a:spcAft>
              <a:buClr>
                <a:srgbClr val="FFFFFF"/>
              </a:buClr>
              <a:buNone/>
            </a:pPr>
            <a:r>
              <a:rPr lang="es-ES_tradnl" sz="8000" noProof="1">
                <a:latin typeface="Calibri"/>
              </a:rPr>
              <a:t>ACCESO DE FNI SUPEDITADO A  ANALISIS BIO – ECONOMICO Y SOCIAL</a:t>
            </a:r>
          </a:p>
          <a:p>
            <a:pPr marL="0" indent="0">
              <a:lnSpc>
                <a:spcPct val="120000"/>
              </a:lnSpc>
              <a:spcBef>
                <a:spcPts val="0"/>
              </a:spcBef>
              <a:spcAft>
                <a:spcPts val="0"/>
              </a:spcAft>
              <a:buClr>
                <a:srgbClr val="FFFFFF"/>
              </a:buClr>
              <a:buNone/>
            </a:pPr>
            <a:r>
              <a:rPr lang="es-ES_tradnl" sz="9600" b="1" noProof="1">
                <a:solidFill>
                  <a:srgbClr val="0070C0"/>
                </a:solidFill>
                <a:latin typeface="Calibri"/>
              </a:rPr>
              <a:t>R.M. N° </a:t>
            </a:r>
            <a:r>
              <a:rPr lang="es-ES_tradnl" sz="9600" b="1" noProof="1" smtClean="0">
                <a:solidFill>
                  <a:srgbClr val="0070C0"/>
                </a:solidFill>
                <a:latin typeface="Calibri"/>
              </a:rPr>
              <a:t>036-2012-PRODUCE </a:t>
            </a:r>
            <a:r>
              <a:rPr lang="es-ES_tradnl" sz="9600" b="1" noProof="1">
                <a:solidFill>
                  <a:srgbClr val="0070C0"/>
                </a:solidFill>
                <a:latin typeface="Calibri"/>
              </a:rPr>
              <a:t>: 500 MIL TON CUOTA </a:t>
            </a:r>
            <a:r>
              <a:rPr lang="es-ES_tradnl" sz="9600" b="1" noProof="1" smtClean="0">
                <a:solidFill>
                  <a:srgbClr val="0070C0"/>
                </a:solidFill>
                <a:latin typeface="Calibri"/>
              </a:rPr>
              <a:t>2012</a:t>
            </a:r>
            <a:endParaRPr lang="es-ES_tradnl" sz="7200" b="1" noProof="1" smtClean="0">
              <a:solidFill>
                <a:srgbClr val="0070C0"/>
              </a:solidFill>
              <a:latin typeface="Calibri"/>
            </a:endParaRPr>
          </a:p>
          <a:p>
            <a:pPr marL="0" indent="0">
              <a:lnSpc>
                <a:spcPct val="120000"/>
              </a:lnSpc>
              <a:spcBef>
                <a:spcPts val="0"/>
              </a:spcBef>
              <a:spcAft>
                <a:spcPts val="0"/>
              </a:spcAft>
              <a:buClr>
                <a:srgbClr val="FFFFFF"/>
              </a:buClr>
              <a:buNone/>
            </a:pPr>
            <a:r>
              <a:rPr lang="es-ES_tradnl" sz="7200" b="1" noProof="1" smtClean="0">
                <a:latin typeface="Calibri"/>
              </a:rPr>
              <a:t>APROXIMADAMENTE 2000 EMBARCACIONES POTERAS</a:t>
            </a:r>
            <a:r>
              <a:rPr lang="es-ES_tradnl" sz="7200" b="1" noProof="1" smtClean="0">
                <a:solidFill>
                  <a:srgbClr val="0070C0"/>
                </a:solidFill>
                <a:latin typeface="Calibri"/>
              </a:rPr>
              <a:t> </a:t>
            </a:r>
            <a:endParaRPr lang="es-ES_tradnl" sz="7200" b="1" noProof="1">
              <a:solidFill>
                <a:srgbClr val="0070C0"/>
              </a:solidFill>
              <a:latin typeface="Calibri"/>
            </a:endParaRPr>
          </a:p>
        </p:txBody>
      </p:sp>
      <p:sp>
        <p:nvSpPr>
          <p:cNvPr id="10" name="Rectángulo 9"/>
          <p:cNvSpPr/>
          <p:nvPr/>
        </p:nvSpPr>
        <p:spPr>
          <a:xfrm>
            <a:off x="0" y="2706"/>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PE" sz="4400" dirty="0" smtClean="0"/>
              <a:t>D.S. 014-2011-PRODUCE</a:t>
            </a:r>
            <a:r>
              <a:rPr lang="es-PE" dirty="0" smtClean="0"/>
              <a:t>  </a:t>
            </a:r>
            <a:r>
              <a:rPr lang="es-PE" sz="2800" dirty="0" smtClean="0"/>
              <a:t>(5-10-2011)</a:t>
            </a:r>
            <a:endParaRPr lang="es-PE" sz="2800" dirty="0"/>
          </a:p>
        </p:txBody>
      </p:sp>
      <p:sp>
        <p:nvSpPr>
          <p:cNvPr id="11" name="Título 1"/>
          <p:cNvSpPr txBox="1">
            <a:spLocks/>
          </p:cNvSpPr>
          <p:nvPr/>
        </p:nvSpPr>
        <p:spPr bwMode="white">
          <a:xfrm>
            <a:off x="604437" y="2"/>
            <a:ext cx="10749367" cy="1208868"/>
          </a:xfrm>
          <a:prstGeom prst="rect">
            <a:avLst/>
          </a:prstGeom>
        </p:spPr>
        <p:txBody>
          <a:bodyPr vert="horz" lIns="91440" tIns="45720" rIns="91440" bIns="45720" rtlCol="0" anchor="b">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endParaRPr lang="es-ES" sz="4400" b="1" cap="none" noProof="1">
              <a:solidFill>
                <a:schemeClr val="bg1"/>
              </a:solidFill>
              <a:latin typeface="Segoe UI Light" panose="020B0502040204020203" pitchFamily="34" charset="0"/>
              <a:cs typeface="Segoe UI Light" panose="020B0502040204020203" pitchFamily="34" charset="0"/>
            </a:endParaRPr>
          </a:p>
        </p:txBody>
      </p:sp>
    </p:spTree>
    <p:extLst>
      <p:ext uri="{BB962C8B-B14F-4D97-AF65-F5344CB8AC3E}">
        <p14:creationId xmlns:p14="http://schemas.microsoft.com/office/powerpoint/2010/main" val="410963993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83432" y="1844824"/>
            <a:ext cx="9001000" cy="2232248"/>
          </a:xfrm>
        </p:spPr>
        <p:txBody>
          <a:bodyPr>
            <a:noAutofit/>
          </a:bodyPr>
          <a:lstStyle/>
          <a:p>
            <a:pPr marL="0" indent="0">
              <a:lnSpc>
                <a:spcPct val="120000"/>
              </a:lnSpc>
              <a:spcBef>
                <a:spcPts val="0"/>
              </a:spcBef>
              <a:spcAft>
                <a:spcPts val="0"/>
              </a:spcAft>
              <a:buClr>
                <a:srgbClr val="FFFFFF"/>
              </a:buClr>
              <a:buNone/>
            </a:pPr>
            <a:r>
              <a:rPr lang="es-ES_tradnl" sz="3200" b="1" noProof="1">
                <a:solidFill>
                  <a:srgbClr val="0070C0"/>
                </a:solidFill>
                <a:latin typeface="Calibri"/>
              </a:rPr>
              <a:t>FLOTA EXTRANJERA</a:t>
            </a:r>
          </a:p>
          <a:p>
            <a:pPr marL="393173" indent="-393173">
              <a:lnSpc>
                <a:spcPct val="120000"/>
              </a:lnSpc>
              <a:spcBef>
                <a:spcPts val="0"/>
              </a:spcBef>
              <a:spcAft>
                <a:spcPts val="0"/>
              </a:spcAft>
              <a:buClr>
                <a:srgbClr val="FFFFFF"/>
              </a:buClr>
              <a:buFontTx/>
            </a:pPr>
            <a:endParaRPr lang="es-ES_tradnl" sz="2400" noProof="1">
              <a:latin typeface="Calibri"/>
            </a:endParaRPr>
          </a:p>
          <a:p>
            <a:pPr marL="787360" indent="-342882">
              <a:lnSpc>
                <a:spcPct val="120000"/>
              </a:lnSpc>
              <a:spcBef>
                <a:spcPts val="0"/>
              </a:spcBef>
              <a:spcAft>
                <a:spcPts val="0"/>
              </a:spcAft>
              <a:buClr>
                <a:srgbClr val="0070C0"/>
              </a:buClr>
              <a:buFont typeface="Wingdings" panose="05000000000000000000" pitchFamily="2" charset="2"/>
              <a:buChar char="q"/>
            </a:pPr>
            <a:r>
              <a:rPr lang="es-ES_tradnl" sz="2400" b="1" noProof="1">
                <a:solidFill>
                  <a:srgbClr val="0070C0"/>
                </a:solidFill>
                <a:latin typeface="Calibri"/>
              </a:rPr>
              <a:t>FLOTA COREANA Y </a:t>
            </a:r>
            <a:r>
              <a:rPr lang="es-ES_tradnl" sz="2400" b="1" noProof="1" smtClean="0">
                <a:solidFill>
                  <a:srgbClr val="0070C0"/>
                </a:solidFill>
                <a:latin typeface="Calibri"/>
              </a:rPr>
              <a:t>JAPONESA</a:t>
            </a:r>
            <a:endParaRPr lang="es-ES_tradnl" sz="2400" b="1" noProof="1">
              <a:solidFill>
                <a:srgbClr val="0070C0"/>
              </a:solidFill>
              <a:latin typeface="Calibri"/>
            </a:endParaRPr>
          </a:p>
          <a:p>
            <a:pPr marL="444478" indent="0">
              <a:lnSpc>
                <a:spcPct val="120000"/>
              </a:lnSpc>
              <a:spcBef>
                <a:spcPts val="0"/>
              </a:spcBef>
              <a:spcAft>
                <a:spcPts val="0"/>
              </a:spcAft>
              <a:buClr>
                <a:srgbClr val="FFFFFF"/>
              </a:buClr>
              <a:buNone/>
            </a:pPr>
            <a:r>
              <a:rPr lang="es-ES_tradnl" sz="1800" noProof="1">
                <a:latin typeface="Calibri"/>
              </a:rPr>
              <a:t>	COMPETENCIA DESLEAL/ LIBRE ARANCELES A SUS </a:t>
            </a:r>
            <a:r>
              <a:rPr lang="es-ES_tradnl" sz="1800" noProof="1" smtClean="0">
                <a:latin typeface="Calibri"/>
              </a:rPr>
              <a:t>MERCADOS </a:t>
            </a:r>
          </a:p>
          <a:p>
            <a:pPr marL="444478" indent="0">
              <a:lnSpc>
                <a:spcPct val="120000"/>
              </a:lnSpc>
              <a:spcBef>
                <a:spcPts val="0"/>
              </a:spcBef>
              <a:spcAft>
                <a:spcPts val="0"/>
              </a:spcAft>
              <a:buClr>
                <a:srgbClr val="FFFFFF"/>
              </a:buClr>
              <a:buNone/>
            </a:pPr>
            <a:r>
              <a:rPr lang="es-ES_tradnl" sz="1800" noProof="1" smtClean="0">
                <a:latin typeface="Calibri"/>
              </a:rPr>
              <a:t>         CONDICIONAN COOPERACION </a:t>
            </a:r>
            <a:r>
              <a:rPr lang="es-ES_tradnl" sz="1800" noProof="1">
                <a:latin typeface="Calibri"/>
              </a:rPr>
              <a:t>INTERNACIONAL A CONCESION DE </a:t>
            </a:r>
            <a:r>
              <a:rPr lang="es-ES_tradnl" sz="1800" noProof="1" smtClean="0">
                <a:latin typeface="Calibri"/>
              </a:rPr>
              <a:t>PERMISOS PESCA</a:t>
            </a:r>
            <a:endParaRPr lang="es-ES_tradnl" sz="1800" b="1" noProof="1">
              <a:latin typeface="Calibri"/>
            </a:endParaRPr>
          </a:p>
          <a:p>
            <a:pPr marL="787360" indent="-342882">
              <a:lnSpc>
                <a:spcPct val="120000"/>
              </a:lnSpc>
              <a:spcBef>
                <a:spcPts val="0"/>
              </a:spcBef>
              <a:spcAft>
                <a:spcPts val="0"/>
              </a:spcAft>
              <a:buClr>
                <a:srgbClr val="0070C0"/>
              </a:buClr>
              <a:buFont typeface="Wingdings" panose="05000000000000000000" pitchFamily="2" charset="2"/>
              <a:buChar char="q"/>
            </a:pPr>
            <a:r>
              <a:rPr lang="es-ES_tradnl" sz="2400" b="1" noProof="1" smtClean="0">
                <a:solidFill>
                  <a:srgbClr val="0070C0"/>
                </a:solidFill>
                <a:latin typeface="Calibri"/>
              </a:rPr>
              <a:t>ACCESO A PESCA POTA</a:t>
            </a:r>
            <a:endParaRPr lang="es-ES_tradnl" sz="2400" b="1" noProof="1">
              <a:solidFill>
                <a:srgbClr val="0070C0"/>
              </a:solidFill>
              <a:latin typeface="Calibri"/>
            </a:endParaRPr>
          </a:p>
          <a:p>
            <a:pPr marL="444478" indent="0">
              <a:lnSpc>
                <a:spcPct val="120000"/>
              </a:lnSpc>
              <a:spcBef>
                <a:spcPts val="0"/>
              </a:spcBef>
              <a:spcAft>
                <a:spcPts val="0"/>
              </a:spcAft>
              <a:buClr>
                <a:srgbClr val="FFFFFF"/>
              </a:buClr>
              <a:buNone/>
            </a:pPr>
            <a:r>
              <a:rPr lang="es-ES_tradnl" sz="1800" noProof="1">
                <a:latin typeface="Calibri"/>
              </a:rPr>
              <a:t>	CONTAR CON PERMISO DE PESCA Y LICENCIA DE FUNCIONAMIENTO A BORDO</a:t>
            </a:r>
          </a:p>
          <a:p>
            <a:pPr marL="444478" indent="0">
              <a:lnSpc>
                <a:spcPct val="120000"/>
              </a:lnSpc>
              <a:spcBef>
                <a:spcPts val="0"/>
              </a:spcBef>
              <a:spcAft>
                <a:spcPts val="0"/>
              </a:spcAft>
              <a:buClr>
                <a:srgbClr val="FFFFFF"/>
              </a:buClr>
              <a:buNone/>
            </a:pPr>
            <a:r>
              <a:rPr lang="es-ES_tradnl" sz="1800" noProof="1">
                <a:latin typeface="Calibri"/>
              </a:rPr>
              <a:t>	SE OTORGARAN POR CONCURSO PUBLICO DE OFERTA DE PRECIOS </a:t>
            </a:r>
          </a:p>
          <a:p>
            <a:pPr marL="444478" indent="0">
              <a:lnSpc>
                <a:spcPct val="120000"/>
              </a:lnSpc>
              <a:spcBef>
                <a:spcPts val="0"/>
              </a:spcBef>
              <a:spcAft>
                <a:spcPts val="0"/>
              </a:spcAft>
              <a:buClr>
                <a:srgbClr val="FFFFFF"/>
              </a:buClr>
              <a:buNone/>
            </a:pPr>
            <a:r>
              <a:rPr lang="es-ES_tradnl" sz="1800" noProof="1">
                <a:latin typeface="Calibri"/>
              </a:rPr>
              <a:t>	FORMA Y CONDICIONES QUE MINISTERIO ESTABLEZCA POR R.M.</a:t>
            </a:r>
          </a:p>
        </p:txBody>
      </p:sp>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a:ln w="0"/>
                <a:solidFill>
                  <a:schemeClr val="bg1"/>
                </a:solidFill>
                <a:latin typeface="Segoe UI Light" panose="020B0502040204020203" pitchFamily="34" charset="0"/>
                <a:cs typeface="Segoe UI Light" panose="020B0502040204020203" pitchFamily="34" charset="0"/>
              </a:rPr>
              <a:t>¿Porqué pescadores artesanales se oponen a D.S. 014-2011-PRODUCE?</a:t>
            </a:r>
          </a:p>
        </p:txBody>
      </p:sp>
    </p:spTree>
    <p:extLst>
      <p:ext uri="{BB962C8B-B14F-4D97-AF65-F5344CB8AC3E}">
        <p14:creationId xmlns:p14="http://schemas.microsoft.com/office/powerpoint/2010/main" val="223535526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 Placeholder 2"/>
          <p:cNvSpPr txBox="1">
            <a:spLocks/>
          </p:cNvSpPr>
          <p:nvPr/>
        </p:nvSpPr>
        <p:spPr bwMode="white">
          <a:xfrm>
            <a:off x="604437" y="1700809"/>
            <a:ext cx="10749367" cy="2200603"/>
          </a:xfrm>
          <a:prstGeom prst="rect">
            <a:avLst/>
          </a:prstGeom>
        </p:spPr>
        <p:txBody>
          <a:bodyPr vert="horz" lIns="45720" tIns="45720" rIns="45720" bIns="45720" rtlCol="0">
            <a:noAutofit/>
          </a:bodyPr>
          <a:lstStyle>
            <a:lvl1pPr marL="91440" indent="-91440" algn="l" defTabSz="914400" rtl="0" eaLnBrk="1" latinLnBrk="0" hangingPunct="1">
              <a:lnSpc>
                <a:spcPct val="90000"/>
              </a:lnSpc>
              <a:spcBef>
                <a:spcPts val="1200"/>
              </a:spcBef>
              <a:spcAft>
                <a:spcPts val="200"/>
              </a:spcAft>
              <a:buClr>
                <a:schemeClr val="tx1"/>
              </a:buClr>
              <a:buSzPct val="70000"/>
              <a:buFont typeface="Wingdings" pitchFamily="2" charset="2"/>
              <a:buChar char="l"/>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indent="0">
              <a:lnSpc>
                <a:spcPct val="100000"/>
              </a:lnSpc>
              <a:spcBef>
                <a:spcPts val="200"/>
              </a:spcBef>
              <a:spcAft>
                <a:spcPts val="0"/>
              </a:spcAft>
              <a:buClr>
                <a:srgbClr val="FFFFFF"/>
              </a:buClr>
              <a:buNone/>
            </a:pPr>
            <a:r>
              <a:rPr lang="es-ES_tradnl" sz="2800" noProof="1">
                <a:solidFill>
                  <a:srgbClr val="0070C0"/>
                </a:solidFill>
                <a:latin typeface="Calibri"/>
              </a:rPr>
              <a:t>FLOTA INDUSTRIAL NACIONAL</a:t>
            </a:r>
          </a:p>
          <a:p>
            <a:pPr lvl="1">
              <a:lnSpc>
                <a:spcPct val="100000"/>
              </a:lnSpc>
              <a:spcAft>
                <a:spcPts val="0"/>
              </a:spcAft>
              <a:buClr>
                <a:srgbClr val="FFFFFF"/>
              </a:buClr>
              <a:buFont typeface="Wingdings" pitchFamily="2" charset="2"/>
              <a:buChar char="v"/>
            </a:pPr>
            <a:r>
              <a:rPr lang="es-ES_tradnl" sz="1400" noProof="1">
                <a:latin typeface="Calibri"/>
              </a:rPr>
              <a:t>D.S. 013-2001-PRODUCE ( 29-.03-2001) LES AUTORIZO PESCAR POTA NO LO HICIERON</a:t>
            </a:r>
          </a:p>
          <a:p>
            <a:pPr lvl="1">
              <a:lnSpc>
                <a:spcPct val="100000"/>
              </a:lnSpc>
              <a:spcAft>
                <a:spcPts val="0"/>
              </a:spcAft>
              <a:buClr>
                <a:srgbClr val="FFFFFF"/>
              </a:buClr>
              <a:buFont typeface="Wingdings" pitchFamily="2" charset="2"/>
              <a:buChar char="v"/>
            </a:pPr>
            <a:r>
              <a:rPr lang="es-ES_tradnl" sz="1400" noProof="1">
                <a:latin typeface="Calibri"/>
              </a:rPr>
              <a:t>N° 8.1.3 : “ EXONERO DE PAGO X 4 AÑOS A EMBARC. CON PP DE RECURSOS PLENAMENTE EXPLOTADOS Y HAYAN RETIRADO SUS EMBARC. DE </a:t>
            </a:r>
            <a:r>
              <a:rPr lang="es-ES_tradnl" sz="1400" noProof="1" smtClean="0">
                <a:latin typeface="Calibri"/>
              </a:rPr>
              <a:t>DICHAS PESQUERIAS </a:t>
            </a:r>
            <a:r>
              <a:rPr lang="es-ES_tradnl" sz="1400" noProof="1">
                <a:latin typeface="Calibri"/>
              </a:rPr>
              <a:t>X SUSTITUCION O X RENUNCIA VOLUNTARIA</a:t>
            </a:r>
          </a:p>
          <a:p>
            <a:pPr marL="0" indent="0">
              <a:lnSpc>
                <a:spcPct val="100000"/>
              </a:lnSpc>
              <a:spcBef>
                <a:spcPts val="200"/>
              </a:spcBef>
              <a:spcAft>
                <a:spcPts val="0"/>
              </a:spcAft>
              <a:buClr>
                <a:srgbClr val="FFFFFF"/>
              </a:buClr>
              <a:buNone/>
            </a:pPr>
            <a:r>
              <a:rPr lang="es-ES_tradnl" sz="1800" b="1" noProof="1">
                <a:solidFill>
                  <a:srgbClr val="0070C0"/>
                </a:solidFill>
                <a:latin typeface="Calibri"/>
              </a:rPr>
              <a:t>D.S. 014 LES PERMITE INCREMENTO DE FLOTA POR CONCURSO PUBLICO</a:t>
            </a:r>
          </a:p>
          <a:p>
            <a:pPr marL="622268" lvl="3" indent="-227002">
              <a:lnSpc>
                <a:spcPct val="100000"/>
              </a:lnSpc>
              <a:spcAft>
                <a:spcPts val="0"/>
              </a:spcAft>
              <a:buClr>
                <a:srgbClr val="0070C0"/>
              </a:buClr>
              <a:buFont typeface="Wingdings" pitchFamily="2" charset="2"/>
              <a:buChar char="v"/>
            </a:pPr>
            <a:r>
              <a:rPr lang="es-ES_tradnl" noProof="1">
                <a:latin typeface="Calibri"/>
              </a:rPr>
              <a:t>ADQUISICION</a:t>
            </a:r>
          </a:p>
          <a:p>
            <a:pPr marL="622268" lvl="3" indent="-227002">
              <a:lnSpc>
                <a:spcPct val="100000"/>
              </a:lnSpc>
              <a:spcAft>
                <a:spcPts val="0"/>
              </a:spcAft>
              <a:buClr>
                <a:srgbClr val="0070C0"/>
              </a:buClr>
              <a:buFont typeface="Wingdings" pitchFamily="2" charset="2"/>
              <a:buChar char="v"/>
            </a:pPr>
            <a:r>
              <a:rPr lang="es-ES_tradnl" noProof="1">
                <a:latin typeface="Calibri"/>
              </a:rPr>
              <a:t>MODIFICACION</a:t>
            </a:r>
          </a:p>
          <a:p>
            <a:pPr marL="622268" lvl="3" indent="-227002">
              <a:lnSpc>
                <a:spcPct val="100000"/>
              </a:lnSpc>
              <a:spcAft>
                <a:spcPts val="0"/>
              </a:spcAft>
              <a:buClr>
                <a:srgbClr val="0070C0"/>
              </a:buClr>
              <a:buFont typeface="Wingdings" pitchFamily="2" charset="2"/>
              <a:buChar char="v"/>
            </a:pPr>
            <a:r>
              <a:rPr lang="es-ES_tradnl" noProof="1">
                <a:latin typeface="Calibri"/>
              </a:rPr>
              <a:t>CONTRUCCION EMB.MAYORES A 32.6 M3 DE BODEGA</a:t>
            </a:r>
          </a:p>
          <a:p>
            <a:pPr marL="0" indent="0">
              <a:lnSpc>
                <a:spcPct val="100000"/>
              </a:lnSpc>
              <a:spcBef>
                <a:spcPts val="200"/>
              </a:spcBef>
              <a:spcAft>
                <a:spcPts val="0"/>
              </a:spcAft>
              <a:buClr>
                <a:srgbClr val="FFFFFF"/>
              </a:buClr>
              <a:buNone/>
            </a:pPr>
            <a:r>
              <a:rPr lang="es-ES_tradnl" sz="1800" b="1" noProof="1">
                <a:solidFill>
                  <a:srgbClr val="0070C0"/>
                </a:solidFill>
                <a:latin typeface="Calibri"/>
              </a:rPr>
              <a:t>DERECHO DE PESCA </a:t>
            </a:r>
          </a:p>
          <a:p>
            <a:pPr marL="444478" indent="0">
              <a:lnSpc>
                <a:spcPct val="100000"/>
              </a:lnSpc>
              <a:spcBef>
                <a:spcPts val="200"/>
              </a:spcBef>
              <a:spcAft>
                <a:spcPts val="0"/>
              </a:spcAft>
              <a:buClr>
                <a:srgbClr val="FFFFFF"/>
              </a:buClr>
              <a:buNone/>
            </a:pPr>
            <a:r>
              <a:rPr lang="es-ES_tradnl" sz="1800" b="1" noProof="1">
                <a:latin typeface="Calibri"/>
              </a:rPr>
              <a:t>0.058 % </a:t>
            </a:r>
            <a:r>
              <a:rPr lang="es-ES_tradnl" sz="1800" b="1" noProof="1" smtClean="0">
                <a:latin typeface="Calibri"/>
              </a:rPr>
              <a:t>DE 1 UIT  </a:t>
            </a:r>
            <a:r>
              <a:rPr lang="es-ES_tradnl" sz="1800" b="1" noProof="1">
                <a:latin typeface="Calibri"/>
              </a:rPr>
              <a:t>= 	s/.  2.146 / ton</a:t>
            </a:r>
          </a:p>
          <a:p>
            <a:pPr marL="0" indent="0">
              <a:lnSpc>
                <a:spcPct val="100000"/>
              </a:lnSpc>
              <a:spcBef>
                <a:spcPts val="200"/>
              </a:spcBef>
              <a:spcAft>
                <a:spcPts val="0"/>
              </a:spcAft>
              <a:buClr>
                <a:srgbClr val="FFFFFF"/>
              </a:buClr>
              <a:buNone/>
            </a:pPr>
            <a:r>
              <a:rPr lang="es-ES_tradnl" sz="1800" b="1" noProof="1">
                <a:solidFill>
                  <a:srgbClr val="0070C0"/>
                </a:solidFill>
                <a:latin typeface="Calibri"/>
              </a:rPr>
              <a:t>¿ QUE FLOTA USARIAN ?</a:t>
            </a:r>
          </a:p>
          <a:p>
            <a:pPr marL="444478" indent="0">
              <a:lnSpc>
                <a:spcPct val="100000"/>
              </a:lnSpc>
              <a:spcBef>
                <a:spcPts val="200"/>
              </a:spcBef>
              <a:spcAft>
                <a:spcPts val="0"/>
              </a:spcAft>
              <a:buClr>
                <a:srgbClr val="FFFFFF"/>
              </a:buClr>
              <a:buNone/>
            </a:pPr>
            <a:r>
              <a:rPr lang="es-ES_tradnl" sz="1400" noProof="1">
                <a:latin typeface="Calibri"/>
              </a:rPr>
              <a:t>R.M. N° 193-2002-PE   .- INCREMENTO FLOTA X SUSTIUCION DE EMBARC. NO SINIESTRADAS</a:t>
            </a:r>
          </a:p>
          <a:p>
            <a:pPr marL="723865" lvl="1" indent="0">
              <a:lnSpc>
                <a:spcPct val="100000"/>
              </a:lnSpc>
              <a:spcAft>
                <a:spcPts val="0"/>
              </a:spcAft>
              <a:buClr>
                <a:srgbClr val="FFFFFF"/>
              </a:buClr>
              <a:buFont typeface="Wingdings" pitchFamily="2" charset="2"/>
              <a:buChar char="v"/>
            </a:pPr>
            <a:r>
              <a:rPr lang="es-ES_tradnl" sz="1400" noProof="1">
                <a:latin typeface="Calibri"/>
              </a:rPr>
              <a:t>CERCO  :		 ATUN, POTA</a:t>
            </a:r>
          </a:p>
          <a:p>
            <a:pPr marL="723865" lvl="1" indent="0">
              <a:lnSpc>
                <a:spcPct val="100000"/>
              </a:lnSpc>
              <a:spcAft>
                <a:spcPts val="0"/>
              </a:spcAft>
              <a:buClr>
                <a:srgbClr val="FFFFFF"/>
              </a:buClr>
              <a:buFont typeface="Wingdings" pitchFamily="2" charset="2"/>
              <a:buChar char="v"/>
            </a:pPr>
            <a:r>
              <a:rPr lang="es-ES_tradnl" sz="1400" noProof="1">
                <a:latin typeface="Calibri"/>
              </a:rPr>
              <a:t>ARRASTRE/ PALANGRE :	ATUN, CALAMAR, JUREL, CABALLA </a:t>
            </a:r>
          </a:p>
          <a:p>
            <a:pPr marL="444478" indent="0">
              <a:lnSpc>
                <a:spcPct val="100000"/>
              </a:lnSpc>
              <a:spcBef>
                <a:spcPts val="200"/>
              </a:spcBef>
              <a:spcAft>
                <a:spcPts val="0"/>
              </a:spcAft>
              <a:buClr>
                <a:srgbClr val="FFFFFF"/>
              </a:buClr>
              <a:buNone/>
            </a:pPr>
            <a:r>
              <a:rPr lang="es-ES_tradnl" sz="1400" noProof="1">
                <a:latin typeface="Calibri"/>
              </a:rPr>
              <a:t>D.S. 009-2002-PRODUCE</a:t>
            </a:r>
          </a:p>
          <a:p>
            <a:pPr marL="812760" lvl="1" indent="0">
              <a:lnSpc>
                <a:spcPct val="100000"/>
              </a:lnSpc>
              <a:spcAft>
                <a:spcPts val="0"/>
              </a:spcAft>
              <a:buClr>
                <a:srgbClr val="FFFFFF"/>
              </a:buClr>
              <a:buNone/>
            </a:pPr>
            <a:r>
              <a:rPr lang="es-ES_tradnl" sz="1200" noProof="1">
                <a:latin typeface="Calibri"/>
              </a:rPr>
              <a:t>PLAZO 45 DIAS  SOLICITAR INCREMENTO DE FLOTA</a:t>
            </a:r>
          </a:p>
          <a:p>
            <a:pPr marL="812760" lvl="1" indent="0">
              <a:lnSpc>
                <a:spcPct val="100000"/>
              </a:lnSpc>
              <a:spcAft>
                <a:spcPts val="0"/>
              </a:spcAft>
              <a:buClr>
                <a:srgbClr val="FFFFFF"/>
              </a:buClr>
              <a:buNone/>
            </a:pPr>
            <a:r>
              <a:rPr lang="es-ES_tradnl" sz="1200" noProof="1">
                <a:latin typeface="Calibri"/>
              </a:rPr>
              <a:t>SI NO SE ACOGEN Y/O DENEGADO SOLICITUD : SE CANCELA MATRICULA</a:t>
            </a:r>
          </a:p>
          <a:p>
            <a:pPr marL="444478" indent="0">
              <a:lnSpc>
                <a:spcPct val="100000"/>
              </a:lnSpc>
              <a:spcBef>
                <a:spcPts val="200"/>
              </a:spcBef>
              <a:spcAft>
                <a:spcPts val="0"/>
              </a:spcAft>
              <a:buClr>
                <a:srgbClr val="FFFFFF"/>
              </a:buClr>
              <a:buNone/>
            </a:pPr>
            <a:r>
              <a:rPr lang="es-ES_tradnl" sz="1600" noProof="1">
                <a:latin typeface="Calibri"/>
              </a:rPr>
              <a:t>D.S. 009-2003- PRODUCE </a:t>
            </a:r>
          </a:p>
          <a:p>
            <a:pPr marL="812760" indent="0">
              <a:lnSpc>
                <a:spcPct val="100000"/>
              </a:lnSpc>
              <a:spcBef>
                <a:spcPts val="200"/>
              </a:spcBef>
              <a:spcAft>
                <a:spcPts val="0"/>
              </a:spcAft>
              <a:buClr>
                <a:srgbClr val="FFFFFF"/>
              </a:buClr>
              <a:buNone/>
            </a:pPr>
            <a:r>
              <a:rPr lang="es-ES_tradnl" sz="1400" noProof="1">
                <a:latin typeface="Calibri"/>
              </a:rPr>
              <a:t>ACREDITAR DESTRUCCION O DESGUASE EN 60 DIAS</a:t>
            </a:r>
          </a:p>
          <a:p>
            <a:pPr marL="393173" indent="-393173">
              <a:lnSpc>
                <a:spcPct val="100000"/>
              </a:lnSpc>
              <a:spcBef>
                <a:spcPts val="200"/>
              </a:spcBef>
              <a:spcAft>
                <a:spcPts val="0"/>
              </a:spcAft>
              <a:buClr>
                <a:srgbClr val="FFFFFF"/>
              </a:buClr>
              <a:buFontTx/>
              <a:buChar char="l"/>
            </a:pPr>
            <a:endParaRPr lang="es-ES_tradnl" sz="600" noProof="1">
              <a:latin typeface="Calibri"/>
            </a:endParaRPr>
          </a:p>
          <a:p>
            <a:pPr marL="393173" indent="-393173">
              <a:lnSpc>
                <a:spcPct val="100000"/>
              </a:lnSpc>
              <a:spcBef>
                <a:spcPts val="200"/>
              </a:spcBef>
              <a:spcAft>
                <a:spcPts val="0"/>
              </a:spcAft>
              <a:buClr>
                <a:srgbClr val="FFFFFF"/>
              </a:buClr>
              <a:buFontTx/>
              <a:buChar char="l"/>
            </a:pPr>
            <a:endParaRPr lang="es-ES_tradnl" sz="600" noProof="1">
              <a:latin typeface="Calibri"/>
            </a:endParaRPr>
          </a:p>
          <a:p>
            <a:pPr marL="393173" indent="-393173">
              <a:lnSpc>
                <a:spcPct val="100000"/>
              </a:lnSpc>
              <a:spcBef>
                <a:spcPts val="200"/>
              </a:spcBef>
              <a:spcAft>
                <a:spcPts val="0"/>
              </a:spcAft>
              <a:buClr>
                <a:srgbClr val="FFFFFF"/>
              </a:buClr>
              <a:buFontTx/>
              <a:buChar char="l"/>
            </a:pPr>
            <a:endParaRPr lang="es-ES_tradnl" sz="600" noProof="1">
              <a:latin typeface="Calibri"/>
            </a:endParaRPr>
          </a:p>
        </p:txBody>
      </p:sp>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a:ln w="0"/>
                <a:solidFill>
                  <a:schemeClr val="bg1"/>
                </a:solidFill>
                <a:latin typeface="Segoe UI Light" panose="020B0502040204020203" pitchFamily="34" charset="0"/>
                <a:cs typeface="Segoe UI Light" panose="020B0502040204020203" pitchFamily="34" charset="0"/>
              </a:rPr>
              <a:t>¿Porqué pescadores artesanales se oponen a D.S. 014-2011-PRODUCE?</a:t>
            </a:r>
          </a:p>
        </p:txBody>
      </p:sp>
    </p:spTree>
    <p:extLst>
      <p:ext uri="{BB962C8B-B14F-4D97-AF65-F5344CB8AC3E}">
        <p14:creationId xmlns:p14="http://schemas.microsoft.com/office/powerpoint/2010/main" val="29733356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Placeholder 2"/>
          <p:cNvSpPr>
            <a:spLocks noGrp="1"/>
          </p:cNvSpPr>
          <p:nvPr>
            <p:ph type="body" sz="quarter" idx="10"/>
          </p:nvPr>
        </p:nvSpPr>
        <p:spPr>
          <a:xfrm>
            <a:off x="604437" y="1518052"/>
            <a:ext cx="10749367" cy="2200603"/>
          </a:xfrm>
        </p:spPr>
        <p:txBody>
          <a:bodyPr>
            <a:noAutofit/>
          </a:bodyPr>
          <a:lstStyle/>
          <a:p>
            <a:pPr marL="0" indent="0">
              <a:lnSpc>
                <a:spcPct val="100000"/>
              </a:lnSpc>
              <a:spcBef>
                <a:spcPts val="0"/>
              </a:spcBef>
              <a:buClr>
                <a:srgbClr val="FFFFFF"/>
              </a:buClr>
              <a:buNone/>
            </a:pPr>
            <a:r>
              <a:rPr lang="es-ES_tradnl" sz="2800" b="1" noProof="1">
                <a:solidFill>
                  <a:srgbClr val="0070C0"/>
                </a:solidFill>
                <a:latin typeface="Calibri"/>
              </a:rPr>
              <a:t>FLOTA ARTESANAL</a:t>
            </a:r>
          </a:p>
          <a:p>
            <a:pPr marL="0" indent="0">
              <a:lnSpc>
                <a:spcPct val="100000"/>
              </a:lnSpc>
              <a:spcBef>
                <a:spcPts val="0"/>
              </a:spcBef>
              <a:buClr>
                <a:srgbClr val="FFFFFF"/>
              </a:buClr>
              <a:buNone/>
            </a:pPr>
            <a:r>
              <a:rPr lang="es-ES_tradnl" sz="1600" b="1" noProof="1">
                <a:solidFill>
                  <a:srgbClr val="0070C0"/>
                </a:solidFill>
                <a:latin typeface="Calibri"/>
              </a:rPr>
              <a:t>I CENSO NACIONAL PESCA ARTESANAL AMBITO MARINO</a:t>
            </a:r>
          </a:p>
          <a:p>
            <a:pPr marL="266687" indent="0">
              <a:lnSpc>
                <a:spcPct val="100000"/>
              </a:lnSpc>
              <a:spcBef>
                <a:spcPts val="0"/>
              </a:spcBef>
              <a:buClr>
                <a:srgbClr val="FFFFFF"/>
              </a:buClr>
              <a:buNone/>
            </a:pPr>
            <a:r>
              <a:rPr lang="es-ES_tradnl" sz="1200" noProof="1">
                <a:latin typeface="Calibri"/>
              </a:rPr>
              <a:t>SOMOS:</a:t>
            </a:r>
          </a:p>
          <a:p>
            <a:pPr marL="1123895" indent="-222240">
              <a:lnSpc>
                <a:spcPct val="100000"/>
              </a:lnSpc>
              <a:spcBef>
                <a:spcPts val="0"/>
              </a:spcBef>
              <a:buClr>
                <a:srgbClr val="0070C0"/>
              </a:buClr>
              <a:buFont typeface="Wingdings" panose="05000000000000000000" pitchFamily="2" charset="2"/>
              <a:buChar char="§"/>
            </a:pPr>
            <a:r>
              <a:rPr lang="es-ES_tradnl" sz="1200" noProof="1">
                <a:latin typeface="Calibri"/>
              </a:rPr>
              <a:t>PESCADORES ARTESANALES : 44161	PIURA : 	13248</a:t>
            </a:r>
          </a:p>
          <a:p>
            <a:pPr marL="1123895" indent="-222240">
              <a:lnSpc>
                <a:spcPct val="100000"/>
              </a:lnSpc>
              <a:spcBef>
                <a:spcPts val="0"/>
              </a:spcBef>
              <a:buClr>
                <a:srgbClr val="0070C0"/>
              </a:buClr>
              <a:buFont typeface="Wingdings" panose="05000000000000000000" pitchFamily="2" charset="2"/>
              <a:buChar char="§"/>
            </a:pPr>
            <a:r>
              <a:rPr lang="es-ES_tradnl" sz="1200" noProof="1">
                <a:latin typeface="Calibri"/>
              </a:rPr>
              <a:t>ARMADORES ARTESANALES : 12398	PIURA :	4058</a:t>
            </a:r>
          </a:p>
          <a:p>
            <a:pPr marL="2292236" lvl="2" indent="-234939">
              <a:lnSpc>
                <a:spcPct val="100000"/>
              </a:lnSpc>
              <a:spcBef>
                <a:spcPts val="0"/>
              </a:spcBef>
              <a:buClr>
                <a:srgbClr val="0070C0"/>
              </a:buClr>
              <a:buFont typeface="Wingdings" panose="05000000000000000000" pitchFamily="2" charset="2"/>
              <a:buChar char="Ø"/>
            </a:pPr>
            <a:r>
              <a:rPr lang="es-ES_tradnl" sz="1200" noProof="1"/>
              <a:t>77.6 % armadores tiene 1 embarc : 9616</a:t>
            </a:r>
          </a:p>
          <a:p>
            <a:pPr marL="2292236" lvl="2" indent="-234939">
              <a:lnSpc>
                <a:spcPct val="100000"/>
              </a:lnSpc>
              <a:spcBef>
                <a:spcPts val="0"/>
              </a:spcBef>
              <a:buClr>
                <a:srgbClr val="0070C0"/>
              </a:buClr>
              <a:buFont typeface="Wingdings" panose="05000000000000000000" pitchFamily="2" charset="2"/>
              <a:buChar char="Ø"/>
            </a:pPr>
            <a:r>
              <a:rPr lang="es-ES_tradnl" sz="1200" noProof="1"/>
              <a:t>23.4 % armadores de 2 a + embarc: 6424</a:t>
            </a:r>
            <a:endParaRPr lang="es-ES_tradnl" sz="1200" noProof="1">
              <a:latin typeface="Calibri"/>
            </a:endParaRPr>
          </a:p>
          <a:p>
            <a:pPr marL="0" indent="0">
              <a:lnSpc>
                <a:spcPct val="100000"/>
              </a:lnSpc>
              <a:spcBef>
                <a:spcPts val="0"/>
              </a:spcBef>
              <a:buClr>
                <a:srgbClr val="FFFFFF"/>
              </a:buClr>
              <a:buNone/>
            </a:pPr>
            <a:r>
              <a:rPr lang="es-ES_tradnl" sz="200" noProof="1">
                <a:solidFill>
                  <a:srgbClr val="0070C0"/>
                </a:solidFill>
                <a:latin typeface="Calibri"/>
              </a:rPr>
              <a:t>	</a:t>
            </a:r>
          </a:p>
          <a:p>
            <a:pPr marL="0" indent="0">
              <a:lnSpc>
                <a:spcPct val="100000"/>
              </a:lnSpc>
              <a:spcBef>
                <a:spcPts val="0"/>
              </a:spcBef>
              <a:buClr>
                <a:srgbClr val="FFFFFF"/>
              </a:buClr>
              <a:buNone/>
            </a:pPr>
            <a:r>
              <a:rPr lang="es-ES_tradnl" sz="1600" b="1" noProof="1">
                <a:solidFill>
                  <a:srgbClr val="0070C0"/>
                </a:solidFill>
                <a:latin typeface="Calibri"/>
              </a:rPr>
              <a:t>EMBARCACIONES ARTESANALES  :    16040</a:t>
            </a:r>
          </a:p>
          <a:p>
            <a:pPr lvl="1">
              <a:lnSpc>
                <a:spcPct val="100000"/>
              </a:lnSpc>
              <a:spcBef>
                <a:spcPts val="0"/>
              </a:spcBef>
              <a:buClr>
                <a:srgbClr val="FFFFFF"/>
              </a:buClr>
              <a:buFont typeface="Wingdings" panose="05000000000000000000" pitchFamily="2" charset="2"/>
              <a:buChar char="v"/>
            </a:pPr>
            <a:r>
              <a:rPr lang="es-ES_tradnl" sz="1200" noProof="1">
                <a:latin typeface="Calibri"/>
              </a:rPr>
              <a:t>INYECTAMOS EN INFRAESTRUCTURA : $ 160 MILLONES</a:t>
            </a:r>
          </a:p>
          <a:p>
            <a:pPr lvl="1">
              <a:lnSpc>
                <a:spcPct val="100000"/>
              </a:lnSpc>
              <a:spcBef>
                <a:spcPts val="0"/>
              </a:spcBef>
              <a:buClr>
                <a:srgbClr val="FFFFFF"/>
              </a:buClr>
              <a:buFont typeface="Wingdings" panose="05000000000000000000" pitchFamily="2" charset="2"/>
              <a:buChar char="v"/>
            </a:pPr>
            <a:r>
              <a:rPr lang="es-ES_tradnl" sz="1200" noProof="1">
                <a:latin typeface="Calibri"/>
              </a:rPr>
              <a:t>OTORGAMOS TRABAJO DIRECTO : 16000 PESCADORES – ARMADORES</a:t>
            </a:r>
          </a:p>
          <a:p>
            <a:pPr lvl="1">
              <a:lnSpc>
                <a:spcPct val="100000"/>
              </a:lnSpc>
              <a:spcBef>
                <a:spcPts val="0"/>
              </a:spcBef>
              <a:buClr>
                <a:srgbClr val="FFFFFF"/>
              </a:buClr>
              <a:buFont typeface="Wingdings" panose="05000000000000000000" pitchFamily="2" charset="2"/>
              <a:buChar char="v"/>
            </a:pPr>
            <a:r>
              <a:rPr lang="es-ES_tradnl" sz="1200" noProof="1">
                <a:latin typeface="Calibri"/>
              </a:rPr>
              <a:t>CADENA PRODUCCION : 36000 PUESTOS DE TRABAJO</a:t>
            </a:r>
          </a:p>
          <a:p>
            <a:pPr marL="0" indent="0">
              <a:lnSpc>
                <a:spcPct val="100000"/>
              </a:lnSpc>
              <a:spcBef>
                <a:spcPts val="0"/>
              </a:spcBef>
              <a:buClr>
                <a:srgbClr val="FFFFFF"/>
              </a:buClr>
              <a:buNone/>
            </a:pPr>
            <a:r>
              <a:rPr lang="es-ES_tradnl" sz="1600" b="1" noProof="1">
                <a:solidFill>
                  <a:srgbClr val="0070C0"/>
                </a:solidFill>
                <a:latin typeface="Calibri"/>
              </a:rPr>
              <a:t>PAGOS AL ESTADO  </a:t>
            </a:r>
          </a:p>
          <a:p>
            <a:pPr lvl="1">
              <a:lnSpc>
                <a:spcPct val="100000"/>
              </a:lnSpc>
              <a:spcBef>
                <a:spcPts val="0"/>
              </a:spcBef>
              <a:buClr>
                <a:srgbClr val="FFFFFF"/>
              </a:buClr>
              <a:buFont typeface="Wingdings" panose="05000000000000000000" pitchFamily="2" charset="2"/>
              <a:buChar char="v"/>
            </a:pPr>
            <a:r>
              <a:rPr lang="es-ES_tradnl" sz="1200" noProof="1">
                <a:latin typeface="Calibri"/>
              </a:rPr>
              <a:t>DOCUMENTACIO MARITIMA- PRODUCE :	S/. 6000	24/TON</a:t>
            </a:r>
          </a:p>
          <a:p>
            <a:pPr lvl="1">
              <a:lnSpc>
                <a:spcPct val="100000"/>
              </a:lnSpc>
              <a:spcBef>
                <a:spcPts val="0"/>
              </a:spcBef>
              <a:buClr>
                <a:srgbClr val="FFFFFF"/>
              </a:buClr>
              <a:buFont typeface="Wingdings" panose="05000000000000000000" pitchFamily="2" charset="2"/>
              <a:buChar char="v"/>
            </a:pPr>
            <a:r>
              <a:rPr lang="es-ES_tradnl" sz="1200" noProof="1">
                <a:latin typeface="Calibri"/>
              </a:rPr>
              <a:t>SUNAT GRABA 1.5 % VALOR VENTA	S/.		   </a:t>
            </a:r>
            <a:r>
              <a:rPr lang="es-ES_tradnl" sz="1200" noProof="1" smtClean="0">
                <a:latin typeface="Calibri"/>
              </a:rPr>
              <a:t>10/TON</a:t>
            </a:r>
            <a:endParaRPr lang="es-ES_tradnl" sz="1200" noProof="1">
              <a:latin typeface="Calibri"/>
            </a:endParaRPr>
          </a:p>
          <a:p>
            <a:pPr lvl="1">
              <a:lnSpc>
                <a:spcPct val="100000"/>
              </a:lnSpc>
              <a:spcBef>
                <a:spcPts val="0"/>
              </a:spcBef>
              <a:buClr>
                <a:srgbClr val="FFFFFF"/>
              </a:buClr>
              <a:buFont typeface="Wingdings" panose="05000000000000000000" pitchFamily="2" charset="2"/>
              <a:buChar char="v"/>
            </a:pPr>
            <a:r>
              <a:rPr lang="es-ES_tradnl" b="1" noProof="1">
                <a:latin typeface="Calibri"/>
              </a:rPr>
              <a:t>DERECHOS PESCA			S/.  34/TON</a:t>
            </a:r>
            <a:r>
              <a:rPr lang="es-ES_tradnl" sz="1200" noProof="1">
                <a:solidFill>
                  <a:srgbClr val="0070C0"/>
                </a:solidFill>
                <a:latin typeface="Calibri"/>
              </a:rPr>
              <a:t>	</a:t>
            </a:r>
          </a:p>
          <a:p>
            <a:pPr marL="0" indent="0">
              <a:lnSpc>
                <a:spcPct val="100000"/>
              </a:lnSpc>
              <a:spcBef>
                <a:spcPts val="0"/>
              </a:spcBef>
              <a:buClr>
                <a:srgbClr val="FFFFFF"/>
              </a:buClr>
              <a:buNone/>
            </a:pPr>
            <a:r>
              <a:rPr lang="es-ES_tradnl" sz="1800" b="1" noProof="1">
                <a:solidFill>
                  <a:srgbClr val="0070C0"/>
                </a:solidFill>
                <a:latin typeface="Calibri"/>
              </a:rPr>
              <a:t>PROHIBICIONES</a:t>
            </a:r>
          </a:p>
          <a:p>
            <a:pPr marL="0" indent="0">
              <a:lnSpc>
                <a:spcPct val="100000"/>
              </a:lnSpc>
              <a:spcBef>
                <a:spcPts val="0"/>
              </a:spcBef>
              <a:buClr>
                <a:srgbClr val="FFFFFF"/>
              </a:buClr>
              <a:buNone/>
            </a:pPr>
            <a:r>
              <a:rPr lang="es-ES_tradnl" sz="1200" noProof="1">
                <a:latin typeface="Calibri"/>
              </a:rPr>
              <a:t>D.S. 020-2006 PRODUCE</a:t>
            </a:r>
          </a:p>
          <a:p>
            <a:pPr marL="0" indent="0">
              <a:lnSpc>
                <a:spcPct val="100000"/>
              </a:lnSpc>
              <a:spcBef>
                <a:spcPts val="0"/>
              </a:spcBef>
              <a:buClr>
                <a:srgbClr val="FFFFFF"/>
              </a:buClr>
              <a:buNone/>
            </a:pPr>
            <a:r>
              <a:rPr lang="es-ES_tradnl" sz="1200" noProof="1">
                <a:latin typeface="Calibri"/>
              </a:rPr>
              <a:t>D.S. 018-2011-PRODUCE</a:t>
            </a:r>
          </a:p>
          <a:p>
            <a:pPr marL="0" indent="0">
              <a:lnSpc>
                <a:spcPct val="100000"/>
              </a:lnSpc>
              <a:spcBef>
                <a:spcPts val="0"/>
              </a:spcBef>
              <a:buClr>
                <a:srgbClr val="FFFFFF"/>
              </a:buClr>
              <a:buNone/>
            </a:pPr>
            <a:r>
              <a:rPr lang="es-ES_tradnl" sz="1200" noProof="1" smtClean="0">
                <a:latin typeface="Calibri"/>
              </a:rPr>
              <a:t>D.S.015-2010-PRODUCE</a:t>
            </a:r>
          </a:p>
          <a:p>
            <a:pPr marL="0" indent="0">
              <a:lnSpc>
                <a:spcPct val="100000"/>
              </a:lnSpc>
              <a:spcBef>
                <a:spcPts val="0"/>
              </a:spcBef>
              <a:buClr>
                <a:srgbClr val="FFFFFF"/>
              </a:buClr>
              <a:buNone/>
            </a:pPr>
            <a:endParaRPr lang="es-ES_tradnl" sz="1200" noProof="1">
              <a:latin typeface="Calibri"/>
            </a:endParaRPr>
          </a:p>
          <a:p>
            <a:pPr marL="0" indent="0">
              <a:lnSpc>
                <a:spcPct val="100000"/>
              </a:lnSpc>
              <a:spcBef>
                <a:spcPts val="0"/>
              </a:spcBef>
              <a:buClr>
                <a:srgbClr val="FFFFFF"/>
              </a:buClr>
              <a:buNone/>
            </a:pPr>
            <a:r>
              <a:rPr lang="es-ES_tradnl" sz="1200" noProof="1">
                <a:latin typeface="Calibri"/>
              </a:rPr>
              <a:t>D.S. 018-2010- PRODUCE</a:t>
            </a:r>
            <a:endParaRPr lang="es-ES_tradnl" sz="300" noProof="1">
              <a:latin typeface="Calibri"/>
            </a:endParaRPr>
          </a:p>
          <a:p>
            <a:pPr marL="393173" indent="-393173">
              <a:lnSpc>
                <a:spcPct val="100000"/>
              </a:lnSpc>
              <a:spcBef>
                <a:spcPts val="0"/>
              </a:spcBef>
              <a:buClr>
                <a:srgbClr val="FFFFFF"/>
              </a:buClr>
              <a:buFontTx/>
            </a:pPr>
            <a:endParaRPr lang="es-ES_tradnl" sz="1200" noProof="1">
              <a:solidFill>
                <a:srgbClr val="0070C0"/>
              </a:solidFill>
              <a:latin typeface="Calibri"/>
            </a:endParaRPr>
          </a:p>
          <a:p>
            <a:pPr marL="393173" indent="-393173">
              <a:lnSpc>
                <a:spcPct val="100000"/>
              </a:lnSpc>
              <a:spcBef>
                <a:spcPts val="0"/>
              </a:spcBef>
              <a:buClr>
                <a:srgbClr val="FFFFFF"/>
              </a:buClr>
              <a:buFontTx/>
            </a:pPr>
            <a:endParaRPr lang="es-ES_tradnl" sz="300" noProof="1">
              <a:solidFill>
                <a:srgbClr val="0070C0"/>
              </a:solidFill>
              <a:latin typeface="Calibri"/>
            </a:endParaRPr>
          </a:p>
          <a:p>
            <a:pPr marL="0" indent="0">
              <a:lnSpc>
                <a:spcPct val="100000"/>
              </a:lnSpc>
              <a:spcBef>
                <a:spcPts val="0"/>
              </a:spcBef>
              <a:buClr>
                <a:srgbClr val="FFFFFF"/>
              </a:buClr>
              <a:buNone/>
            </a:pPr>
            <a:endParaRPr lang="es-ES_tradnl" sz="300" noProof="1">
              <a:solidFill>
                <a:srgbClr val="0070C0"/>
              </a:solidFill>
              <a:latin typeface="Calibri"/>
            </a:endParaRPr>
          </a:p>
          <a:p>
            <a:pPr marL="0" indent="0">
              <a:lnSpc>
                <a:spcPct val="100000"/>
              </a:lnSpc>
              <a:spcBef>
                <a:spcPts val="0"/>
              </a:spcBef>
              <a:buClr>
                <a:srgbClr val="FFFFFF"/>
              </a:buClr>
              <a:buNone/>
            </a:pPr>
            <a:endParaRPr lang="es-ES_tradnl" sz="300" noProof="1">
              <a:solidFill>
                <a:srgbClr val="0070C0"/>
              </a:solidFill>
              <a:latin typeface="Calibri"/>
            </a:endParaRPr>
          </a:p>
        </p:txBody>
      </p:sp>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b="1" dirty="0"/>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a:ln w="0"/>
                <a:solidFill>
                  <a:schemeClr val="bg1"/>
                </a:solidFill>
                <a:latin typeface="Segoe UI Light" panose="020B0502040204020203" pitchFamily="34" charset="0"/>
                <a:cs typeface="Segoe UI Light" panose="020B0502040204020203" pitchFamily="34" charset="0"/>
              </a:rPr>
              <a:t>¿Porqué pescadores artesanales se oponen a D.S. 014-2011-PRODUCE?</a:t>
            </a:r>
          </a:p>
        </p:txBody>
      </p:sp>
      <p:sp>
        <p:nvSpPr>
          <p:cNvPr id="8" name="Rectángulo 7"/>
          <p:cNvSpPr/>
          <p:nvPr/>
        </p:nvSpPr>
        <p:spPr bwMode="auto">
          <a:xfrm>
            <a:off x="2783632" y="5445360"/>
            <a:ext cx="2018284" cy="1080120"/>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r>
              <a:rPr lang="es-PE" sz="1500" dirty="0">
                <a:solidFill>
                  <a:srgbClr val="FFFFFF"/>
                </a:solidFill>
                <a:effectLst>
                  <a:outerShdw blurRad="38100" dist="38100" dir="2700000" algn="tl">
                    <a:srgbClr val="000000">
                      <a:alpha val="43137"/>
                    </a:srgbClr>
                  </a:outerShdw>
                </a:effectLst>
                <a:latin typeface="Segoe" pitchFamily="34" charset="0"/>
              </a:rPr>
              <a:t>CONSTRUIR, MODIFICAR, SUSTITUIR </a:t>
            </a:r>
          </a:p>
        </p:txBody>
      </p:sp>
      <p:sp>
        <p:nvSpPr>
          <p:cNvPr id="10" name="Rectángulo 9"/>
          <p:cNvSpPr/>
          <p:nvPr/>
        </p:nvSpPr>
        <p:spPr bwMode="auto">
          <a:xfrm>
            <a:off x="4866471" y="5445360"/>
            <a:ext cx="2018284" cy="1080120"/>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r>
              <a:rPr lang="es-PE" sz="1500" dirty="0">
                <a:solidFill>
                  <a:srgbClr val="FFFFFF"/>
                </a:solidFill>
                <a:effectLst>
                  <a:outerShdw blurRad="38100" dist="38100" dir="2700000" algn="tl">
                    <a:srgbClr val="000000">
                      <a:alpha val="43137"/>
                    </a:srgbClr>
                  </a:outerShdw>
                </a:effectLst>
                <a:latin typeface="Segoe" pitchFamily="34" charset="0"/>
              </a:rPr>
              <a:t>ESLORA: 12 MTS</a:t>
            </a:r>
          </a:p>
          <a:p>
            <a:pPr algn="ctr" defTabSz="914053" fontAlgn="base">
              <a:spcBef>
                <a:spcPct val="0"/>
              </a:spcBef>
              <a:spcAft>
                <a:spcPct val="0"/>
              </a:spcAft>
            </a:pPr>
            <a:r>
              <a:rPr lang="es-PE" sz="1500" dirty="0">
                <a:solidFill>
                  <a:srgbClr val="FFFFFF"/>
                </a:solidFill>
                <a:effectLst>
                  <a:outerShdw blurRad="38100" dist="38100" dir="2700000" algn="tl">
                    <a:srgbClr val="000000">
                      <a:alpha val="43137"/>
                    </a:srgbClr>
                  </a:outerShdw>
                </a:effectLst>
                <a:latin typeface="Segoe" pitchFamily="34" charset="0"/>
              </a:rPr>
              <a:t>MANGA : 4 MTS</a:t>
            </a:r>
          </a:p>
          <a:p>
            <a:pPr algn="ctr" defTabSz="914053" fontAlgn="base">
              <a:spcBef>
                <a:spcPct val="0"/>
              </a:spcBef>
              <a:spcAft>
                <a:spcPct val="0"/>
              </a:spcAft>
            </a:pPr>
            <a:r>
              <a:rPr lang="es-PE" sz="1500" dirty="0">
                <a:solidFill>
                  <a:srgbClr val="FFFFFF"/>
                </a:solidFill>
                <a:effectLst>
                  <a:outerShdw blurRad="38100" dist="38100" dir="2700000" algn="tl">
                    <a:srgbClr val="000000">
                      <a:alpha val="43137"/>
                    </a:srgbClr>
                  </a:outerShdw>
                </a:effectLst>
                <a:latin typeface="Segoe" pitchFamily="34" charset="0"/>
              </a:rPr>
              <a:t>PUNTAL : 1.80 MTS </a:t>
            </a:r>
          </a:p>
          <a:p>
            <a:pPr algn="ctr" defTabSz="914053" fontAlgn="base">
              <a:spcBef>
                <a:spcPct val="0"/>
              </a:spcBef>
              <a:spcAft>
                <a:spcPct val="0"/>
              </a:spcAft>
            </a:pPr>
            <a:r>
              <a:rPr lang="es-PE" sz="1500" dirty="0">
                <a:solidFill>
                  <a:srgbClr val="FFFFFF"/>
                </a:solidFill>
                <a:effectLst>
                  <a:outerShdw blurRad="38100" dist="38100" dir="2700000" algn="tl">
                    <a:srgbClr val="000000">
                      <a:alpha val="43137"/>
                    </a:srgbClr>
                  </a:outerShdw>
                </a:effectLst>
                <a:latin typeface="Segoe" pitchFamily="34" charset="0"/>
              </a:rPr>
              <a:t>BODEGA: 10 M3</a:t>
            </a:r>
          </a:p>
        </p:txBody>
      </p:sp>
      <p:sp>
        <p:nvSpPr>
          <p:cNvPr id="11" name="Rectángulo 10"/>
          <p:cNvSpPr/>
          <p:nvPr/>
        </p:nvSpPr>
        <p:spPr bwMode="auto">
          <a:xfrm>
            <a:off x="7248128" y="6270612"/>
            <a:ext cx="2304256" cy="509736"/>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r>
              <a:rPr lang="es-PE" sz="1500" dirty="0">
                <a:solidFill>
                  <a:srgbClr val="FFFFFF"/>
                </a:solidFill>
                <a:effectLst>
                  <a:outerShdw blurRad="38100" dist="38100" dir="2700000" algn="tl">
                    <a:srgbClr val="000000">
                      <a:alpha val="43137"/>
                    </a:srgbClr>
                  </a:outerShdw>
                </a:effectLst>
                <a:latin typeface="Segoe" pitchFamily="34" charset="0"/>
              </a:rPr>
              <a:t>BODEGA: 5 M3</a:t>
            </a:r>
          </a:p>
        </p:txBody>
      </p:sp>
    </p:spTree>
    <p:extLst>
      <p:ext uri="{BB962C8B-B14F-4D97-AF65-F5344CB8AC3E}">
        <p14:creationId xmlns:p14="http://schemas.microsoft.com/office/powerpoint/2010/main" val="37587032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ángulo 3"/>
          <p:cNvSpPr/>
          <p:nvPr/>
        </p:nvSpPr>
        <p:spPr>
          <a:xfrm>
            <a:off x="0" y="0"/>
            <a:ext cx="12192000" cy="1296000"/>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PE"/>
          </a:p>
        </p:txBody>
      </p:sp>
      <p:sp>
        <p:nvSpPr>
          <p:cNvPr id="5" name="Título 1"/>
          <p:cNvSpPr txBox="1">
            <a:spLocks/>
          </p:cNvSpPr>
          <p:nvPr/>
        </p:nvSpPr>
        <p:spPr bwMode="white">
          <a:xfrm>
            <a:off x="604437" y="2"/>
            <a:ext cx="10749367" cy="1208868"/>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a:lnSpc>
                <a:spcPct val="100000"/>
              </a:lnSpc>
            </a:pPr>
            <a:r>
              <a:rPr lang="es-ES_tradnl" sz="3000" b="1" cap="none" spc="0" noProof="1" smtClean="0">
                <a:ln w="0"/>
                <a:solidFill>
                  <a:schemeClr val="bg1"/>
                </a:solidFill>
                <a:latin typeface="Segoe UI Light" panose="020B0502040204020203" pitchFamily="34" charset="0"/>
                <a:cs typeface="Segoe UI Light" panose="020B0502040204020203" pitchFamily="34" charset="0"/>
              </a:rPr>
              <a:t>¿ QUE NOS SUGIEREN ?</a:t>
            </a:r>
            <a:endParaRPr lang="es-ES_tradnl" sz="3000" b="1" cap="none" spc="0" noProof="1">
              <a:ln w="0"/>
              <a:solidFill>
                <a:schemeClr val="bg1"/>
              </a:solidFill>
              <a:latin typeface="Segoe UI Light" panose="020B0502040204020203" pitchFamily="34" charset="0"/>
              <a:cs typeface="Segoe UI Light" panose="020B0502040204020203" pitchFamily="34" charset="0"/>
            </a:endParaRPr>
          </a:p>
        </p:txBody>
      </p:sp>
      <p:sp>
        <p:nvSpPr>
          <p:cNvPr id="12" name="Marcador de texto 5"/>
          <p:cNvSpPr txBox="1">
            <a:spLocks/>
          </p:cNvSpPr>
          <p:nvPr/>
        </p:nvSpPr>
        <p:spPr bwMode="white">
          <a:xfrm>
            <a:off x="604437" y="1640224"/>
            <a:ext cx="10749367" cy="892485"/>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tx1"/>
              </a:buClr>
              <a:buSzPct val="70000"/>
              <a:buFont typeface="Wingdings" pitchFamily="2" charset="2"/>
              <a:buChar char="l"/>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tx1"/>
              </a:buClr>
              <a:buSzPct val="70000"/>
              <a:buFont typeface="Wingdings" pitchFamily="2" charset="2"/>
              <a:buChar char="l"/>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a:buFont typeface="Wingdings" panose="05000000000000000000" pitchFamily="2" charset="2"/>
              <a:buChar char="q"/>
            </a:pPr>
            <a:r>
              <a:rPr lang="es-PE" dirty="0" smtClean="0"/>
              <a:t> BARCOS </a:t>
            </a:r>
            <a:r>
              <a:rPr lang="es-PE" dirty="0"/>
              <a:t>POTEROS DE ALTURA</a:t>
            </a:r>
          </a:p>
          <a:p>
            <a:pPr marL="0" indent="0">
              <a:buNone/>
            </a:pPr>
            <a:r>
              <a:rPr lang="es-PE" sz="1800" dirty="0"/>
              <a:t>	</a:t>
            </a:r>
            <a:r>
              <a:rPr lang="es-PE" dirty="0"/>
              <a:t>			</a:t>
            </a:r>
            <a:endParaRPr lang="es-PE" sz="1800" dirty="0"/>
          </a:p>
        </p:txBody>
      </p:sp>
      <p:sp>
        <p:nvSpPr>
          <p:cNvPr id="13" name="Rectángulo 12"/>
          <p:cNvSpPr/>
          <p:nvPr/>
        </p:nvSpPr>
        <p:spPr bwMode="auto">
          <a:xfrm>
            <a:off x="1775523" y="2288221"/>
            <a:ext cx="3320211" cy="1512167"/>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r>
              <a:rPr lang="es-PE" sz="1200" b="1" dirty="0">
                <a:solidFill>
                  <a:srgbClr val="FFFFFF"/>
                </a:solidFill>
                <a:effectLst>
                  <a:outerShdw blurRad="38100" dist="38100" dir="2700000" algn="tl">
                    <a:srgbClr val="000000">
                      <a:alpha val="43137"/>
                    </a:srgbClr>
                  </a:outerShdw>
                </a:effectLst>
                <a:latin typeface="Segoe" pitchFamily="34" charset="0"/>
              </a:rPr>
              <a:t>VENTAJAS</a:t>
            </a:r>
          </a:p>
          <a:p>
            <a:pPr algn="ctr" defTabSz="914053" fontAlgn="base">
              <a:spcBef>
                <a:spcPct val="0"/>
              </a:spcBef>
              <a:spcAft>
                <a:spcPct val="0"/>
              </a:spcAft>
            </a:pPr>
            <a:endParaRPr lang="es-PE" sz="1200" b="1" dirty="0">
              <a:solidFill>
                <a:srgbClr val="FFFFFF"/>
              </a:solidFill>
              <a:effectLst>
                <a:outerShdw blurRad="38100" dist="38100" dir="2700000" algn="tl">
                  <a:srgbClr val="000000">
                    <a:alpha val="43137"/>
                  </a:srgbClr>
                </a:outerShdw>
              </a:effectLst>
              <a:latin typeface="Segoe" pitchFamily="34" charset="0"/>
            </a:endParaRPr>
          </a:p>
          <a:p>
            <a:pPr marL="285737" indent="-107945"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pitchFamily="34" charset="0"/>
              </a:rPr>
              <a:t>MEJOR CALIDAD</a:t>
            </a:r>
          </a:p>
          <a:p>
            <a:pPr marL="285737" indent="-107945"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pitchFamily="34" charset="0"/>
              </a:rPr>
              <a:t>MENORES COSTOS</a:t>
            </a:r>
          </a:p>
          <a:p>
            <a:pPr marL="285737" indent="-107945"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pitchFamily="34" charset="0"/>
              </a:rPr>
              <a:t>MAYOR CPUE: 100-150 TON/2 DIAS</a:t>
            </a:r>
          </a:p>
          <a:p>
            <a:pPr marL="285737" indent="-107945" defTabSz="914053" fontAlgn="base">
              <a:spcBef>
                <a:spcPct val="0"/>
              </a:spcBef>
              <a:spcAft>
                <a:spcPct val="0"/>
              </a:spcAft>
              <a:buFont typeface="Wingdings" panose="05000000000000000000" pitchFamily="2" charset="2"/>
              <a:buChar char="§"/>
            </a:pPr>
            <a:endParaRPr lang="es-PE" sz="1200" dirty="0">
              <a:solidFill>
                <a:srgbClr val="FFFFFF"/>
              </a:solidFill>
              <a:effectLst>
                <a:outerShdw blurRad="38100" dist="38100" dir="2700000" algn="tl">
                  <a:srgbClr val="000000">
                    <a:alpha val="43137"/>
                  </a:srgbClr>
                </a:outerShdw>
              </a:effectLst>
              <a:latin typeface="Segoe" pitchFamily="34" charset="0"/>
            </a:endParaRPr>
          </a:p>
        </p:txBody>
      </p:sp>
      <p:sp>
        <p:nvSpPr>
          <p:cNvPr id="14" name="Rectángulo 13"/>
          <p:cNvSpPr/>
          <p:nvPr/>
        </p:nvSpPr>
        <p:spPr bwMode="auto">
          <a:xfrm>
            <a:off x="6816080" y="2205740"/>
            <a:ext cx="4383900" cy="1512167"/>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DESVENTAJAS</a:t>
            </a:r>
          </a:p>
          <a:p>
            <a:pPr algn="ctr" defTabSz="914053" fontAlgn="base">
              <a:spcBef>
                <a:spcPct val="0"/>
              </a:spcBef>
              <a:spcAft>
                <a:spcPct val="0"/>
              </a:spcAft>
            </a:pPr>
            <a:endParaRPr lang="es-PE" sz="1200"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endParaRPr>
          </a:p>
          <a:p>
            <a:pPr marL="285737" indent="-107945" defTabSz="914053" fontAlgn="base">
              <a:spcBef>
                <a:spcPct val="0"/>
              </a:spcBef>
              <a:spcAft>
                <a:spcPct val="0"/>
              </a:spcAft>
              <a:buFont typeface="Arial" panose="020B0604020202020204" pitchFamily="34" charset="0"/>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MAS DESOCUPACION</a:t>
            </a:r>
          </a:p>
          <a:p>
            <a:pPr marL="285737" indent="-107945" defTabSz="914053" fontAlgn="base">
              <a:spcBef>
                <a:spcPct val="0"/>
              </a:spcBef>
              <a:spcAft>
                <a:spcPct val="0"/>
              </a:spcAft>
              <a:buFont typeface="Arial" panose="020B0604020202020204" pitchFamily="34" charset="0"/>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MAS INSEGURIDAD CIUDADANA (SMO)</a:t>
            </a:r>
          </a:p>
          <a:p>
            <a:pPr marL="285737" indent="-107945" defTabSz="914053" fontAlgn="base">
              <a:spcBef>
                <a:spcPct val="0"/>
              </a:spcBef>
              <a:spcAft>
                <a:spcPct val="0"/>
              </a:spcAft>
              <a:buFont typeface="Arial" panose="020B0604020202020204" pitchFamily="34" charset="0"/>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MAS DEPREDACION</a:t>
            </a:r>
          </a:p>
          <a:p>
            <a:pPr marL="285737" indent="-107945" defTabSz="914053" fontAlgn="base">
              <a:spcBef>
                <a:spcPct val="0"/>
              </a:spcBef>
              <a:spcAft>
                <a:spcPct val="0"/>
              </a:spcAft>
              <a:buFont typeface="Arial" panose="020B0604020202020204" pitchFamily="34" charset="0"/>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FLOTA ARTESANAL PARALIZADA ¿A QUE PESQUERIA LA DERIVAMOS?</a:t>
            </a:r>
          </a:p>
          <a:p>
            <a:pPr marL="285737" indent="-107945" defTabSz="914053" fontAlgn="base">
              <a:spcBef>
                <a:spcPct val="0"/>
              </a:spcBef>
              <a:spcAft>
                <a:spcPct val="0"/>
              </a:spcAft>
              <a:buFont typeface="Arial" panose="020B0604020202020204" pitchFamily="34" charset="0"/>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COMO RECUPERAR INVERSION</a:t>
            </a:r>
          </a:p>
        </p:txBody>
      </p:sp>
      <p:sp>
        <p:nvSpPr>
          <p:cNvPr id="15" name="Marcador de texto 5"/>
          <p:cNvSpPr txBox="1">
            <a:spLocks/>
          </p:cNvSpPr>
          <p:nvPr/>
        </p:nvSpPr>
        <p:spPr bwMode="white">
          <a:xfrm>
            <a:off x="604437" y="4098036"/>
            <a:ext cx="11587563" cy="249299"/>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Clr>
                <a:schemeClr val="tx1"/>
              </a:buClr>
              <a:buSzPct val="70000"/>
              <a:buFont typeface="Wingdings" pitchFamily="2" charset="2"/>
              <a:buChar char="l"/>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Clr>
                <a:schemeClr val="tx1"/>
              </a:buClr>
              <a:buSzPct val="70000"/>
              <a:buFont typeface="Wingdings" pitchFamily="2" charset="2"/>
              <a:buChar char="l"/>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s-PE" sz="1800" b="1" dirty="0"/>
              <a:t>CONGELADO A BORDO                </a:t>
            </a:r>
            <a:r>
              <a:rPr lang="es-PE" sz="1800" b="1" dirty="0" smtClean="0"/>
              <a:t>                     DESAPARECER INDUSTRIA CONGELADORA EN TIERRA</a:t>
            </a:r>
            <a:endParaRPr lang="es-PE" sz="1800" b="1" dirty="0"/>
          </a:p>
        </p:txBody>
      </p:sp>
      <p:sp>
        <p:nvSpPr>
          <p:cNvPr id="16" name="Marcador de texto 5"/>
          <p:cNvSpPr txBox="1">
            <a:spLocks/>
          </p:cNvSpPr>
          <p:nvPr/>
        </p:nvSpPr>
        <p:spPr bwMode="white">
          <a:xfrm>
            <a:off x="604437" y="5061602"/>
            <a:ext cx="4616353" cy="505523"/>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Clr>
                <a:schemeClr val="tx1"/>
              </a:buClr>
              <a:buSzPct val="70000"/>
              <a:buFont typeface="Wingdings" pitchFamily="2" charset="2"/>
              <a:buChar char="l"/>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Clr>
                <a:schemeClr val="tx1"/>
              </a:buClr>
              <a:buSzPct val="70000"/>
              <a:buFont typeface="Wingdings" pitchFamily="2" charset="2"/>
              <a:buChar char="l"/>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s-PE" sz="1800" b="1" dirty="0"/>
              <a:t>COMPRA EN ALTAMAR BARCO MADRINA</a:t>
            </a:r>
          </a:p>
        </p:txBody>
      </p:sp>
      <p:sp>
        <p:nvSpPr>
          <p:cNvPr id="17" name="Marcador de texto 5"/>
          <p:cNvSpPr txBox="1">
            <a:spLocks/>
          </p:cNvSpPr>
          <p:nvPr/>
        </p:nvSpPr>
        <p:spPr bwMode="white">
          <a:xfrm>
            <a:off x="626453" y="6325024"/>
            <a:ext cx="5231050" cy="505523"/>
          </a:xfrm>
          <a:prstGeom prst="rect">
            <a:avLst/>
          </a:prstGeom>
        </p:spPr>
        <p:txBody>
          <a:bodyPr vert="horz" wrap="square" lIns="0" tIns="0" rIns="0" bIns="0" rtlCol="0">
            <a:spAutoFit/>
          </a:bodyPr>
          <a:lstStyle>
            <a:lvl1pPr marL="396875" indent="-396875" algn="l" defTabSz="914363" rtl="0" eaLnBrk="1" latinLnBrk="0" hangingPunct="1">
              <a:lnSpc>
                <a:spcPct val="90000"/>
              </a:lnSpc>
              <a:spcBef>
                <a:spcPct val="20000"/>
              </a:spcBef>
              <a:buClr>
                <a:schemeClr val="tx1"/>
              </a:buClr>
              <a:buSzPct val="70000"/>
              <a:buFont typeface="Wingdings" pitchFamily="2" charset="2"/>
              <a:buChar char="l"/>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Clr>
                <a:schemeClr val="tx1"/>
              </a:buClr>
              <a:buSzPct val="70000"/>
              <a:buFont typeface="Wingdings" pitchFamily="2" charset="2"/>
              <a:buChar char="l"/>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Clr>
                <a:schemeClr val="tx1"/>
              </a:buClr>
              <a:buSzPct val="70000"/>
              <a:buFont typeface="Wingdings" pitchFamily="2" charset="2"/>
              <a:buChar char="l"/>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q"/>
            </a:pPr>
            <a:r>
              <a:rPr lang="es-PE" sz="1800" b="1" dirty="0"/>
              <a:t>SI NO ABARATAMOS COSTOS EMPRESARIOS QUEBRARIAN</a:t>
            </a:r>
          </a:p>
        </p:txBody>
      </p:sp>
      <p:sp>
        <p:nvSpPr>
          <p:cNvPr id="18" name="Flecha derecha 17"/>
          <p:cNvSpPr/>
          <p:nvPr/>
        </p:nvSpPr>
        <p:spPr bwMode="auto">
          <a:xfrm>
            <a:off x="4583832" y="4134980"/>
            <a:ext cx="792000" cy="360000"/>
          </a:xfrm>
          <a:prstGeom prst="rightArrow">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noFill/>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square" lIns="91436" tIns="45719" rIns="91436" bIns="45719" numCol="1" rtlCol="0" anchor="ctr" anchorCtr="0" compatLnSpc="1">
            <a:prstTxWarp prst="textNoShape">
              <a:avLst/>
            </a:prstTxWarp>
          </a:bodyPr>
          <a:lstStyle/>
          <a:p>
            <a:pPr algn="ctr" defTabSz="914053" fontAlgn="base">
              <a:spcBef>
                <a:spcPct val="0"/>
              </a:spcBef>
              <a:spcAft>
                <a:spcPct val="0"/>
              </a:spcAft>
            </a:pPr>
            <a:endParaRPr lang="es-PE" sz="2300" dirty="0">
              <a:solidFill>
                <a:srgbClr val="FFFFFF"/>
              </a:solidFill>
              <a:effectLst>
                <a:outerShdw blurRad="38100" dist="38100" dir="2700000" algn="tl">
                  <a:srgbClr val="000000">
                    <a:alpha val="43137"/>
                  </a:srgbClr>
                </a:outerShdw>
              </a:effectLst>
              <a:latin typeface="Segoe" pitchFamily="34" charset="0"/>
            </a:endParaRPr>
          </a:p>
        </p:txBody>
      </p:sp>
      <p:sp>
        <p:nvSpPr>
          <p:cNvPr id="19" name="Rectángulo 18"/>
          <p:cNvSpPr/>
          <p:nvPr/>
        </p:nvSpPr>
        <p:spPr bwMode="auto">
          <a:xfrm>
            <a:off x="6829400" y="4691984"/>
            <a:ext cx="3621631" cy="864000"/>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marL="171442" indent="-171442" algn="ctr"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PROHIBIDO LOS TRASBORDOS</a:t>
            </a:r>
          </a:p>
          <a:p>
            <a:pPr marL="171442" indent="-171442" algn="ctr"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COLAS PARA DESCARGA Y AVITUALLAMIENTO</a:t>
            </a:r>
          </a:p>
        </p:txBody>
      </p:sp>
      <p:sp>
        <p:nvSpPr>
          <p:cNvPr id="20" name="Rectángulo 19"/>
          <p:cNvSpPr/>
          <p:nvPr/>
        </p:nvSpPr>
        <p:spPr bwMode="auto">
          <a:xfrm>
            <a:off x="6816080" y="5966547"/>
            <a:ext cx="3621631" cy="864000"/>
          </a:xfrm>
          <a:prstGeom prst="rect">
            <a:avLst/>
          </a:prstGeom>
          <a:solidFill>
            <a:srgbClr val="0070C0"/>
          </a:solidFill>
          <a:ln>
            <a:no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9" rIns="91436" bIns="45719" numCol="1" rtlCol="0" anchor="ctr" anchorCtr="0" compatLnSpc="1">
            <a:prstTxWarp prst="textNoShape">
              <a:avLst/>
            </a:prstTxWarp>
          </a:bodyPr>
          <a:lstStyle/>
          <a:p>
            <a:pPr marL="171442" indent="-171442" algn="ctr"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EXIGIR DAR VALOR AGREGADO A LOS PRODUCTOS</a:t>
            </a:r>
          </a:p>
          <a:p>
            <a:pPr marL="171442" indent="-171442" algn="ctr" defTabSz="914053" fontAlgn="base">
              <a:spcBef>
                <a:spcPct val="0"/>
              </a:spcBef>
              <a:spcAft>
                <a:spcPct val="0"/>
              </a:spcAft>
              <a:buFont typeface="Wingdings" panose="05000000000000000000" pitchFamily="2" charset="2"/>
              <a:buChar char="§"/>
            </a:pPr>
            <a:r>
              <a:rPr lang="es-PE" sz="1200" b="1"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COMPETIR CON CHINOS, COREANOS, ETC</a:t>
            </a:r>
            <a:r>
              <a:rPr lang="es-PE" sz="1200" dirty="0">
                <a:solidFill>
                  <a:srgbClr val="FFFFFF"/>
                </a:solidFill>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a:t>
            </a:r>
          </a:p>
        </p:txBody>
      </p:sp>
    </p:spTree>
    <p:extLst>
      <p:ext uri="{BB962C8B-B14F-4D97-AF65-F5344CB8AC3E}">
        <p14:creationId xmlns:p14="http://schemas.microsoft.com/office/powerpoint/2010/main" val="2997675310"/>
      </p:ext>
    </p:extLst>
  </p:cSld>
  <p:clrMapOvr>
    <a:masterClrMapping/>
  </p:clrMapOvr>
  <p:transition>
    <p:fad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D4EFCEB-569C-4ABB-BB90-13511EAD60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Diapositivas de presentación de muestra (azul con diseño de barra blanca)</Template>
  <TotalTime>629</TotalTime>
  <Words>2121</Words>
  <Application>Microsoft Office PowerPoint</Application>
  <PresentationFormat>Panorámica</PresentationFormat>
  <Paragraphs>248</Paragraphs>
  <Slides>13</Slides>
  <Notes>13</Notes>
  <HiddenSlides>0</HiddenSlides>
  <MMClips>0</MMClips>
  <ScaleCrop>false</ScaleCrop>
  <HeadingPairs>
    <vt:vector size="6" baseType="variant">
      <vt:variant>
        <vt:lpstr>Fuentes usadas</vt:lpstr>
      </vt:variant>
      <vt:variant>
        <vt:i4>11</vt:i4>
      </vt:variant>
      <vt:variant>
        <vt:lpstr>Tema</vt:lpstr>
      </vt:variant>
      <vt:variant>
        <vt:i4>3</vt:i4>
      </vt:variant>
      <vt:variant>
        <vt:lpstr>Títulos de diapositiva</vt:lpstr>
      </vt:variant>
      <vt:variant>
        <vt:i4>13</vt:i4>
      </vt:variant>
    </vt:vector>
  </HeadingPairs>
  <TitlesOfParts>
    <vt:vector size="27" baseType="lpstr">
      <vt:lpstr>Arial</vt:lpstr>
      <vt:lpstr>Calibri</vt:lpstr>
      <vt:lpstr>Courier New</vt:lpstr>
      <vt:lpstr>Segoe</vt:lpstr>
      <vt:lpstr>Segoe UI</vt:lpstr>
      <vt:lpstr>Segoe UI Light</vt:lpstr>
      <vt:lpstr>Times New Roman</vt:lpstr>
      <vt:lpstr>Tw Cen MT</vt:lpstr>
      <vt:lpstr>Tw Cen MT Condensed</vt:lpstr>
      <vt:lpstr>Wingdings</vt:lpstr>
      <vt:lpstr>Wingdings 3</vt:lpstr>
      <vt:lpstr>Blue Segoe 4-3 template-template_April-17-2007</vt:lpstr>
      <vt:lpstr>White with Courier font for code slides</vt:lpstr>
      <vt:lpstr>Integral</vt:lpstr>
      <vt:lpstr>PROBLEMATICA DE LA PESQUERIA DEL CALAMAR GIGANTE (POTA)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PROBLEMATICA DE LA PESQUERIA DEL CALAMAR GIGANTE ( POTA )</dc:title>
  <dc:creator>claudio nolberto paiva nunura</dc:creator>
  <cp:keywords/>
  <cp:lastModifiedBy>CLAUDIO PAIVA</cp:lastModifiedBy>
  <cp:revision>96</cp:revision>
  <dcterms:created xsi:type="dcterms:W3CDTF">2013-04-08T16:45:40Z</dcterms:created>
  <dcterms:modified xsi:type="dcterms:W3CDTF">2013-04-09T11:45:48Z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TC102867129990</vt:lpwstr>
  </property>
</Properties>
</file>