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6" r:id="rId3"/>
    <p:sldId id="281" r:id="rId4"/>
    <p:sldId id="282" r:id="rId5"/>
    <p:sldId id="287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1953B7-1F77-4487-895A-7FD7A0F57605}" type="datetimeFigureOut">
              <a:rPr lang="es-PE" smtClean="0"/>
              <a:pPr/>
              <a:t>14/08/2013</a:t>
            </a:fld>
            <a:endParaRPr lang="es-P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41EFCC-93FF-4ADC-85C3-27450A6205DF}" type="slidenum">
              <a:rPr lang="es-PE" smtClean="0"/>
              <a:pPr/>
              <a:t>‹Nº›</a:t>
            </a:fld>
            <a:endParaRPr lang="es-PE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75656" y="2719932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PE" sz="5400" dirty="0" smtClean="0">
              <a:latin typeface="Goudy Old Style" pitchFamily="18" charset="0"/>
            </a:endParaRPr>
          </a:p>
          <a:p>
            <a:pPr algn="ctr"/>
            <a:endParaRPr lang="es-PE" sz="5400" dirty="0">
              <a:latin typeface="Goudy Old Style" pitchFamily="18" charset="0"/>
            </a:endParaRPr>
          </a:p>
        </p:txBody>
      </p:sp>
      <p:pic>
        <p:nvPicPr>
          <p:cNvPr id="2" name="Picture 2" descr="C:\Users\Cho\Downloads\LOGO GRP+ fo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48680"/>
            <a:ext cx="2808312" cy="2204191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999018" y="3242715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Dirección Regional de la Producción Piura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131874" y="53012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/>
              <a:t>Ing. LIZARDO AYON VALDIVIEZO</a:t>
            </a:r>
          </a:p>
          <a:p>
            <a:pPr algn="ctr"/>
            <a:r>
              <a:rPr lang="es-ES" b="1" dirty="0"/>
              <a:t>Director Regional de la Producción Piura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71604" y="642918"/>
            <a:ext cx="6643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tx2"/>
                </a:solidFill>
              </a:rPr>
              <a:t>DESCONCENTRACION DE LA EXPEDICION DE CERTIFICADOS DE CAPTURA  </a:t>
            </a:r>
            <a:endParaRPr lang="es-ES" sz="3200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220486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Los trámites sobre los  certificados de captura ahora se realizarán en Paita, con la finalidad de facilitar y agilizar la documentación a las empresas pesqueras que requieran estos </a:t>
            </a:r>
            <a:r>
              <a:rPr lang="es-PE" sz="2400" dirty="0" smtClean="0"/>
              <a:t>trámites </a:t>
            </a:r>
            <a:r>
              <a:rPr lang="es-ES" sz="2400" dirty="0" smtClean="0"/>
              <a:t>los mismos que son necesarios para las exportaciones de los productos hidrobiológicos.   </a:t>
            </a:r>
            <a:endParaRPr lang="es-ES" sz="2400" dirty="0"/>
          </a:p>
        </p:txBody>
      </p:sp>
      <p:pic>
        <p:nvPicPr>
          <p:cNvPr id="2050" name="Picture 2" descr="http://cdn1.anunico-st.com/foto/2009/04/sus_tramites_en_el_uruguay_le_enviamos_su_tramite_a_todo_bs_aires_-49e263faca2d77a01e36ce4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509119"/>
            <a:ext cx="2304256" cy="1920213"/>
          </a:xfrm>
          <a:prstGeom prst="rect">
            <a:avLst/>
          </a:prstGeom>
          <a:noFill/>
        </p:spPr>
      </p:pic>
      <p:pic>
        <p:nvPicPr>
          <p:cNvPr id="2052" name="Picture 4" descr="http://alma20314370.files.wordpress.com/2013/04/documen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5255" y="4509120"/>
            <a:ext cx="2664296" cy="156147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59812" y="439797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PE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PE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PE" b="1" dirty="0" smtClean="0">
                <a:latin typeface="Arial" pitchFamily="34" charset="0"/>
                <a:cs typeface="Arial" pitchFamily="34" charset="0"/>
              </a:rPr>
              <a:t> II – DESCENTRALIZACION DE LA VALIDACION DE CERTIFICADOS DE CAPTURA SIMPLIFICADOS PARA LA COMUNIDAD EUROPEA</a:t>
            </a:r>
            <a:endParaRPr lang="es-P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59812" y="2285992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Mediante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D.S. N° 035-2009-PRODUCE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se faculto a las Direcciones Regionales de Producción a validar el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Certificado de captura simplificado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los mismos que deben ser llenados por los exportadores, según la guía para el llenado del certificado de captura simplificado  de la comunidad europea para embarcaciones pesqueras artesanales o de menor escala 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39324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33642" y="1340768"/>
            <a:ext cx="77048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400" dirty="0">
                <a:latin typeface="Arial" pitchFamily="34" charset="0"/>
                <a:cs typeface="Arial" pitchFamily="34" charset="0"/>
              </a:rPr>
              <a:t>¿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Como funcionara?</a:t>
            </a:r>
          </a:p>
          <a:p>
            <a:r>
              <a:rPr lang="es-PE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descentralización se realizara, a través de  una oficina exclusiva para tramitar los  certificados de captura. La cual estará a cargo de un profesional, quien también podrá realizar las observaciones de los </a:t>
            </a:r>
            <a:r>
              <a:rPr lang="es-PE" sz="2400" dirty="0" smtClean="0">
                <a:latin typeface="Arial" pitchFamily="34" charset="0"/>
                <a:cs typeface="Arial" pitchFamily="34" charset="0"/>
              </a:rPr>
              <a:t>expedientes</a:t>
            </a:r>
          </a:p>
          <a:p>
            <a:endParaRPr lang="es-PE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Los trámites sobre Certificados de Captura se podrán realizar en la Oficina Zonal de Producción Paita, la misma que esta ubicada en  playa seca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S/N</a:t>
            </a:r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185302919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A Partir del 7 de Agosto se inicia la Desconcentración de funciones de la</a:t>
            </a:r>
            <a:br>
              <a:rPr lang="es-ES" sz="2200" dirty="0" smtClean="0"/>
            </a:br>
            <a:r>
              <a:rPr lang="es-ES" sz="2200" dirty="0" smtClean="0"/>
              <a:t>DIREPRO  a la Ozopro Paita </a:t>
            </a:r>
            <a:endParaRPr lang="es-PE" dirty="0"/>
          </a:p>
        </p:txBody>
      </p:sp>
      <p:pic>
        <p:nvPicPr>
          <p:cNvPr id="4" name="Imagen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2000240"/>
            <a:ext cx="8501122" cy="442915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1102</TotalTime>
  <Words>204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Diapositiva 1</vt:lpstr>
      <vt:lpstr>Diapositiva 2</vt:lpstr>
      <vt:lpstr>Diapositiva 3</vt:lpstr>
      <vt:lpstr>Diapositiva 4</vt:lpstr>
      <vt:lpstr>  A Partir del 7 de Agosto se inicia la Desconcentración de funciones de la DIREPRO  a la Ozopro Paita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Merly Manrique</dc:creator>
  <cp:lastModifiedBy>xtv</cp:lastModifiedBy>
  <cp:revision>61</cp:revision>
  <dcterms:created xsi:type="dcterms:W3CDTF">2013-07-28T23:20:38Z</dcterms:created>
  <dcterms:modified xsi:type="dcterms:W3CDTF">2013-08-15T02:24:54Z</dcterms:modified>
</cp:coreProperties>
</file>