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60" r:id="rId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795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244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1612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0535-D7D8-4B6A-BA3D-03CFC2516A9F}" type="datetimeFigureOut">
              <a:rPr lang="es-PE" smtClean="0">
                <a:solidFill>
                  <a:srgbClr val="DBF5F9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1905-F3FB-4AA0-A855-FF96CDA8AAD6}" type="slidenum">
              <a:rPr lang="es-PE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65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30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0535-D7D8-4B6A-BA3D-03CFC2516A9F}" type="datetimeFigureOut">
              <a:rPr lang="es-PE" smtClean="0">
                <a:solidFill>
                  <a:srgbClr val="DBF5F9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1905-F3FB-4AA0-A855-FF96CDA8AAD6}" type="slidenum">
              <a:rPr lang="es-PE" smtClean="0">
                <a:solidFill>
                  <a:srgbClr val="DBF5F9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999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471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00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97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66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2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8950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933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35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655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314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2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403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574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225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557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0042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829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47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0651-A4EA-434C-9396-2A302BD6B309}" type="datetimeFigureOut">
              <a:rPr lang="es-PE" smtClean="0"/>
              <a:t>21/04/2014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9F9A9-C7EF-4501-BA07-A570041221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4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170535-D7D8-4B6A-BA3D-03CFC2516A9F}" type="datetimeFigureOut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21/04/2014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151905-F3FB-4AA0-A855-FF96CDA8AAD6}" type="slidenum">
              <a:rPr lang="es-PE" smtClean="0">
                <a:solidFill>
                  <a:srgbClr val="04617B">
                    <a:shade val="90000"/>
                  </a:srgbClr>
                </a:solidFill>
              </a:rPr>
              <a:pPr/>
              <a:t>‹Nº›</a:t>
            </a:fld>
            <a:endParaRPr lang="es-PE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112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772400" cy="3098775"/>
          </a:xfrm>
        </p:spPr>
        <p:txBody>
          <a:bodyPr>
            <a:normAutofit/>
          </a:bodyPr>
          <a:lstStyle/>
          <a:p>
            <a:r>
              <a:rPr lang="es-PE" sz="5400" b="1" dirty="0" smtClean="0"/>
              <a:t>Anomalías </a:t>
            </a:r>
            <a:r>
              <a:rPr lang="es-PE" sz="5400" b="1" dirty="0" err="1" smtClean="0"/>
              <a:t>deTemperatura</a:t>
            </a:r>
            <a:r>
              <a:rPr lang="es-PE" sz="5400" b="1" dirty="0" smtClean="0"/>
              <a:t> en 0n170w</a:t>
            </a:r>
            <a:br>
              <a:rPr lang="es-PE" sz="5400" b="1" dirty="0" smtClean="0"/>
            </a:br>
            <a:endParaRPr lang="es-PE" sz="5400" b="1" dirty="0"/>
          </a:p>
        </p:txBody>
      </p:sp>
    </p:spTree>
    <p:extLst>
      <p:ext uri="{BB962C8B-B14F-4D97-AF65-F5344CB8AC3E}">
        <p14:creationId xmlns:p14="http://schemas.microsoft.com/office/powerpoint/2010/main" val="27217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15350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Anomalías de Temperatura Diciembre 1996 – </a:t>
            </a:r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Abril 1997 en los 0ºn170</a:t>
            </a:r>
            <a:r>
              <a:rPr lang="es-PE" b="1" dirty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w hasta 300 </a:t>
            </a:r>
            <a:r>
              <a:rPr lang="es-P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mts</a:t>
            </a:r>
            <a:endParaRPr lang="es-P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18981"/>
            <a:ext cx="8784976" cy="597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13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391805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Anomalías de Temperatura Diciembre 2013 – </a:t>
            </a:r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b="1" dirty="0" smtClean="0">
                <a:latin typeface="Arial" panose="020B0604020202020204" pitchFamily="34" charset="0"/>
                <a:cs typeface="Arial" panose="020B0604020202020204" pitchFamily="34" charset="0"/>
              </a:rPr>
              <a:t>Abril 2014 en los 0ºn170ºw hasta 300 </a:t>
            </a:r>
            <a:r>
              <a:rPr lang="es-P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mts</a:t>
            </a:r>
            <a:endParaRPr lang="es-P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63" y="1057251"/>
            <a:ext cx="8621725" cy="57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391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34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Tema de Office</vt:lpstr>
      <vt:lpstr>Flujo</vt:lpstr>
      <vt:lpstr>Anomalías deTemperatura en 0n170w 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Anomalías Marzo 2013 - Febrero 2014</dc:title>
  <dc:creator>Lucho</dc:creator>
  <cp:lastModifiedBy>Lucho</cp:lastModifiedBy>
  <cp:revision>21</cp:revision>
  <dcterms:created xsi:type="dcterms:W3CDTF">2014-02-18T03:52:28Z</dcterms:created>
  <dcterms:modified xsi:type="dcterms:W3CDTF">2014-04-22T02:15:21Z</dcterms:modified>
</cp:coreProperties>
</file>