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3" r:id="rId5"/>
    <p:sldId id="259" r:id="rId6"/>
    <p:sldId id="264" r:id="rId7"/>
    <p:sldId id="265" r:id="rId8"/>
    <p:sldId id="260" r:id="rId9"/>
    <p:sldId id="268" r:id="rId10"/>
    <p:sldId id="272" r:id="rId11"/>
    <p:sldId id="266" r:id="rId12"/>
    <p:sldId id="267" r:id="rId13"/>
    <p:sldId id="269" r:id="rId14"/>
    <p:sldId id="261" r:id="rId15"/>
    <p:sldId id="270" r:id="rId16"/>
    <p:sldId id="271" r:id="rId17"/>
    <p:sldId id="273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BEC66-9B27-4E72-99A7-B69645EBC558}" type="datetimeFigureOut">
              <a:rPr lang="es-MX" smtClean="0"/>
              <a:t>18/05/2014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BA39C-B143-4A05-802B-FBA76196BB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977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http://www.senamhi.gob.pe/swf/loop/tsm.php?imgSatel=a_peru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BA39C-B143-4A05-802B-FBA76196BBE6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141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F011-DACE-43C7-AFFB-E07302520ED0}" type="datetimeFigureOut">
              <a:rPr lang="es-MX" smtClean="0"/>
              <a:t>18/05/2014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3BD6-E8BB-4CB9-95C5-7BAF55D15F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9182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F011-DACE-43C7-AFFB-E07302520ED0}" type="datetimeFigureOut">
              <a:rPr lang="es-MX" smtClean="0"/>
              <a:t>18/05/2014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3BD6-E8BB-4CB9-95C5-7BAF55D15F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930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F011-DACE-43C7-AFFB-E07302520ED0}" type="datetimeFigureOut">
              <a:rPr lang="es-MX" smtClean="0"/>
              <a:t>18/05/2014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3BD6-E8BB-4CB9-95C5-7BAF55D15F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522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F011-DACE-43C7-AFFB-E07302520ED0}" type="datetimeFigureOut">
              <a:rPr lang="es-MX" smtClean="0"/>
              <a:t>18/05/2014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3BD6-E8BB-4CB9-95C5-7BAF55D15F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400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F011-DACE-43C7-AFFB-E07302520ED0}" type="datetimeFigureOut">
              <a:rPr lang="es-MX" smtClean="0"/>
              <a:t>18/05/2014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3BD6-E8BB-4CB9-95C5-7BAF55D15F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086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F011-DACE-43C7-AFFB-E07302520ED0}" type="datetimeFigureOut">
              <a:rPr lang="es-MX" smtClean="0"/>
              <a:t>18/05/2014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3BD6-E8BB-4CB9-95C5-7BAF55D15F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154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F011-DACE-43C7-AFFB-E07302520ED0}" type="datetimeFigureOut">
              <a:rPr lang="es-MX" smtClean="0"/>
              <a:t>18/05/2014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3BD6-E8BB-4CB9-95C5-7BAF55D15F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107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F011-DACE-43C7-AFFB-E07302520ED0}" type="datetimeFigureOut">
              <a:rPr lang="es-MX" smtClean="0"/>
              <a:t>18/05/2014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3BD6-E8BB-4CB9-95C5-7BAF55D15F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956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F011-DACE-43C7-AFFB-E07302520ED0}" type="datetimeFigureOut">
              <a:rPr lang="es-MX" smtClean="0"/>
              <a:t>18/05/2014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3BD6-E8BB-4CB9-95C5-7BAF55D15F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142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F011-DACE-43C7-AFFB-E07302520ED0}" type="datetimeFigureOut">
              <a:rPr lang="es-MX" smtClean="0"/>
              <a:t>18/05/2014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3BD6-E8BB-4CB9-95C5-7BAF55D15F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3865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F011-DACE-43C7-AFFB-E07302520ED0}" type="datetimeFigureOut">
              <a:rPr lang="es-MX" smtClean="0"/>
              <a:t>18/05/2014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3BD6-E8BB-4CB9-95C5-7BAF55D15F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088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7F011-DACE-43C7-AFFB-E07302520ED0}" type="datetimeFigureOut">
              <a:rPr lang="es-MX" smtClean="0"/>
              <a:t>18/05/2014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43BD6-E8BB-4CB9-95C5-7BAF55D15F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015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amhi.gob.pe/swf/loop/tsm.php?imgSatel=a_pe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4818" y="0"/>
            <a:ext cx="9144000" cy="1733266"/>
          </a:xfrm>
        </p:spPr>
        <p:txBody>
          <a:bodyPr>
            <a:normAutofit/>
          </a:bodyPr>
          <a:lstStyle/>
          <a:p>
            <a:r>
              <a:rPr lang="es-MX" sz="8000" dirty="0" smtClean="0"/>
              <a:t>SENAMHI</a:t>
            </a:r>
            <a:endParaRPr lang="es-MX" sz="8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9557" y="1733266"/>
            <a:ext cx="11150221" cy="1655762"/>
          </a:xfrm>
        </p:spPr>
        <p:txBody>
          <a:bodyPr>
            <a:noAutofit/>
          </a:bodyPr>
          <a:lstStyle/>
          <a:p>
            <a:r>
              <a:rPr lang="es-MX" sz="6000" dirty="0" smtClean="0"/>
              <a:t>ANOMALÍAS DE LA TEMPERATURA SUPERFICIAL DEL MAR (°C)</a:t>
            </a:r>
          </a:p>
          <a:p>
            <a:r>
              <a:rPr lang="es-MX" sz="8000" dirty="0" smtClean="0"/>
              <a:t>MAYO</a:t>
            </a:r>
          </a:p>
          <a:p>
            <a:endParaRPr lang="es-MX" sz="8000" dirty="0"/>
          </a:p>
          <a:p>
            <a:pPr algn="l"/>
            <a:r>
              <a:rPr lang="es-MX" sz="1050" dirty="0"/>
              <a:t>DIRECCIÓN WEB: </a:t>
            </a:r>
            <a:r>
              <a:rPr lang="es-MX" sz="1050" dirty="0">
                <a:hlinkClick r:id="rId3"/>
              </a:rPr>
              <a:t>http://</a:t>
            </a:r>
            <a:r>
              <a:rPr lang="es-MX" sz="1050" dirty="0" smtClean="0">
                <a:hlinkClick r:id="rId3"/>
              </a:rPr>
              <a:t>www.senamhi.gob.pe/swf/loop/tsm.php?imgSatel=a_peru</a:t>
            </a:r>
            <a:endParaRPr lang="es-MX" sz="1050" dirty="0" smtClean="0"/>
          </a:p>
          <a:p>
            <a:pPr algn="l"/>
            <a:endParaRPr lang="es-MX" sz="1050" dirty="0"/>
          </a:p>
        </p:txBody>
      </p:sp>
    </p:spTree>
    <p:extLst>
      <p:ext uri="{BB962C8B-B14F-4D97-AF65-F5344CB8AC3E}">
        <p14:creationId xmlns:p14="http://schemas.microsoft.com/office/powerpoint/2010/main" val="60511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560" t="11707" r="19021" b="11054"/>
          <a:stretch/>
        </p:blipFill>
        <p:spPr>
          <a:xfrm>
            <a:off x="1543977" y="109182"/>
            <a:ext cx="9155868" cy="658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14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407" t="12267" r="18497" b="11614"/>
          <a:stretch/>
        </p:blipFill>
        <p:spPr>
          <a:xfrm>
            <a:off x="1296537" y="104386"/>
            <a:ext cx="9472618" cy="65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24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455" t="11520" r="18393" b="11801"/>
          <a:stretch/>
        </p:blipFill>
        <p:spPr>
          <a:xfrm>
            <a:off x="1392072" y="8006"/>
            <a:ext cx="9471546" cy="66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36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407" t="11707" r="18602" b="12173"/>
          <a:stretch/>
        </p:blipFill>
        <p:spPr>
          <a:xfrm>
            <a:off x="1201003" y="103709"/>
            <a:ext cx="9594376" cy="662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498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511" t="11520" r="18393" b="12360"/>
          <a:stretch/>
        </p:blipFill>
        <p:spPr>
          <a:xfrm>
            <a:off x="1378423" y="96825"/>
            <a:ext cx="9526137" cy="656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12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931" t="11707" r="18497" b="11427"/>
          <a:stretch/>
        </p:blipFill>
        <p:spPr>
          <a:xfrm>
            <a:off x="1528549" y="148846"/>
            <a:ext cx="9348717" cy="656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58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301" t="12080" r="18916" b="12174"/>
          <a:stretch/>
        </p:blipFill>
        <p:spPr>
          <a:xfrm>
            <a:off x="956488" y="97806"/>
            <a:ext cx="9579584" cy="660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47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196" t="15998" r="18707" b="9002"/>
          <a:stretch/>
        </p:blipFill>
        <p:spPr>
          <a:xfrm>
            <a:off x="941696" y="-1"/>
            <a:ext cx="9921923" cy="673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84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547" t="11748" r="18812" b="11614"/>
          <a:stretch/>
        </p:blipFill>
        <p:spPr>
          <a:xfrm>
            <a:off x="1160060" y="163773"/>
            <a:ext cx="9444250" cy="649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42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511" t="12080" r="18708" b="12733"/>
          <a:stretch/>
        </p:blipFill>
        <p:spPr>
          <a:xfrm>
            <a:off x="1473959" y="206871"/>
            <a:ext cx="9553432" cy="653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59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7938" t="11894" r="18182" b="11241"/>
          <a:stretch/>
        </p:blipFill>
        <p:spPr>
          <a:xfrm>
            <a:off x="1214651" y="161331"/>
            <a:ext cx="9853683" cy="666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42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721" t="11707" r="18497" b="11987"/>
          <a:stretch/>
        </p:blipFill>
        <p:spPr>
          <a:xfrm>
            <a:off x="1405719" y="106563"/>
            <a:ext cx="9594377" cy="666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85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7203" t="12080" r="18497" b="11613"/>
          <a:stretch/>
        </p:blipFill>
        <p:spPr>
          <a:xfrm>
            <a:off x="1071965" y="150125"/>
            <a:ext cx="9716105" cy="64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364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455" t="11520" r="18917" b="12733"/>
          <a:stretch/>
        </p:blipFill>
        <p:spPr>
          <a:xfrm>
            <a:off x="1528548" y="106064"/>
            <a:ext cx="9335069" cy="655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264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035" t="11707" r="18917" b="12733"/>
          <a:stretch/>
        </p:blipFill>
        <p:spPr>
          <a:xfrm>
            <a:off x="1555845" y="181431"/>
            <a:ext cx="9388546" cy="653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61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246" t="11707" r="18287" b="10494"/>
          <a:stretch/>
        </p:blipFill>
        <p:spPr>
          <a:xfrm>
            <a:off x="1460309" y="136477"/>
            <a:ext cx="9239535" cy="657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413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22</Words>
  <Application>Microsoft Office PowerPoint</Application>
  <PresentationFormat>Personalizado</PresentationFormat>
  <Paragraphs>7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SENAMHI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</dc:creator>
  <cp:lastModifiedBy>Lucho</cp:lastModifiedBy>
  <cp:revision>6</cp:revision>
  <dcterms:created xsi:type="dcterms:W3CDTF">2014-05-17T03:34:12Z</dcterms:created>
  <dcterms:modified xsi:type="dcterms:W3CDTF">2014-05-19T00:45:39Z</dcterms:modified>
</cp:coreProperties>
</file>