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2"/>
  </p:notesMasterIdLst>
  <p:sldIdLst>
    <p:sldId id="256" r:id="rId2"/>
    <p:sldId id="275" r:id="rId3"/>
    <p:sldId id="279" r:id="rId4"/>
    <p:sldId id="283" r:id="rId5"/>
    <p:sldId id="284" r:id="rId6"/>
    <p:sldId id="281" r:id="rId7"/>
    <p:sldId id="285" r:id="rId8"/>
    <p:sldId id="278" r:id="rId9"/>
    <p:sldId id="286" r:id="rId10"/>
    <p:sldId id="273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660"/>
  </p:normalViewPr>
  <p:slideViewPr>
    <p:cSldViewPr>
      <p:cViewPr>
        <p:scale>
          <a:sx n="66" d="100"/>
          <a:sy n="66" d="100"/>
        </p:scale>
        <p:origin x="-245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233D-22B8-4A8C-98B7-FF89040F8EC5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3D936-3BA5-4D0F-B109-21E2B05A57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3D936-3BA5-4D0F-B109-21E2B05A57D8}" type="slidenum">
              <a:rPr lang="es-PE" smtClean="0"/>
              <a:pPr/>
              <a:t>2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C38A81-F03E-4F09-8BEC-901AF56B96E6}" type="datetimeFigureOut">
              <a:rPr lang="es-PE" smtClean="0"/>
              <a:pPr/>
              <a:t>11/04/2014</a:t>
            </a:fld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3B2D50-8CF7-4CA6-BFC4-ECA2A877140B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8496944" cy="3600400"/>
          </a:xfrm>
        </p:spPr>
        <p:txBody>
          <a:bodyPr>
            <a:noAutofit/>
          </a:bodyPr>
          <a:lstStyle/>
          <a:p>
            <a:pPr algn="ctr"/>
            <a:r>
              <a:rPr lang="es-PE" sz="5400" b="1" dirty="0" smtClean="0">
                <a:latin typeface="Candara" pitchFamily="34" charset="0"/>
              </a:rPr>
              <a:t>TEMA N° </a:t>
            </a:r>
            <a:r>
              <a:rPr lang="es-PE" sz="5400" b="1" dirty="0" smtClean="0">
                <a:latin typeface="Candara" pitchFamily="34" charset="0"/>
              </a:rPr>
              <a:t>07: </a:t>
            </a:r>
            <a:r>
              <a:rPr lang="es-PE" sz="4400" b="1" dirty="0" smtClean="0">
                <a:latin typeface="Candara" pitchFamily="34" charset="0"/>
              </a:rPr>
              <a:t/>
            </a:r>
            <a:br>
              <a:rPr lang="es-PE" sz="4400" b="1" dirty="0" smtClean="0">
                <a:latin typeface="Candara" pitchFamily="34" charset="0"/>
              </a:rPr>
            </a:br>
            <a:r>
              <a:rPr lang="es-PE" sz="4400" b="1" dirty="0" smtClean="0">
                <a:latin typeface="Candara" pitchFamily="34" charset="0"/>
              </a:rPr>
              <a:t>LADRILLO PASTELERO Y PLANCHAS ONDULADAS.</a:t>
            </a:r>
            <a:endParaRPr lang="es-PE" sz="4400" b="1" dirty="0">
              <a:latin typeface="Candara" pitchFamily="34" charset="0"/>
            </a:endParaRPr>
          </a:p>
        </p:txBody>
      </p:sp>
      <p:pic>
        <p:nvPicPr>
          <p:cNvPr id="4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4752528" cy="229502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79512" y="2924944"/>
            <a:ext cx="8496944" cy="2592288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FIN</a:t>
            </a:r>
          </a:p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/>
            </a:r>
            <a:br>
              <a:rPr kumimoji="0" lang="es-P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</a:br>
            <a:r>
              <a:rPr lang="es-PE" sz="2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Arq. Roder Calle Gonzales</a:t>
            </a:r>
          </a:p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Catedrático</a:t>
            </a:r>
            <a:r>
              <a:rPr kumimoji="0" lang="es-PE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 </a:t>
            </a:r>
            <a:r>
              <a:rPr kumimoji="0" lang="es-P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UAP</a:t>
            </a:r>
            <a:r>
              <a:rPr kumimoji="0" lang="es-PE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 – Piura</a:t>
            </a:r>
          </a:p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2000" b="1" baseline="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Construcción II-2014</a:t>
            </a:r>
            <a:endParaRPr kumimoji="0" lang="es-PE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COBERTURAS</a:t>
            </a:r>
            <a:endParaRPr lang="es-PE" sz="3200" b="1" dirty="0">
              <a:latin typeface="Candara" pitchFamily="34" charset="0"/>
            </a:endParaRPr>
          </a:p>
        </p:txBody>
      </p:sp>
      <p:pic>
        <p:nvPicPr>
          <p:cNvPr id="5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r>
              <a:rPr lang="es-PE" sz="2200" b="1" u="sng" dirty="0" smtClean="0">
                <a:latin typeface="Candara" pitchFamily="34" charset="0"/>
              </a:rPr>
              <a:t>CONCEPTO DE </a:t>
            </a:r>
            <a:r>
              <a:rPr lang="es-PE" sz="2200" b="1" u="sng" dirty="0" smtClean="0">
                <a:latin typeface="Candara" pitchFamily="34" charset="0"/>
              </a:rPr>
              <a:t>COBERTURA</a:t>
            </a:r>
            <a:r>
              <a:rPr lang="es-PE" sz="2200" b="1" dirty="0" smtClean="0">
                <a:latin typeface="Candara" pitchFamily="34" charset="0"/>
              </a:rPr>
              <a:t>:</a:t>
            </a: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Cobertura </a:t>
            </a:r>
            <a:r>
              <a:rPr lang="es-PE" sz="2200" dirty="0" smtClean="0">
                <a:latin typeface="Candara" pitchFamily="34" charset="0"/>
              </a:rPr>
              <a:t>es toda estructura horizontal ubicada en la parte superior de una vivienda, edificio o construcción. </a:t>
            </a:r>
            <a:r>
              <a:rPr lang="es-PE" sz="2200" dirty="0" smtClean="0">
                <a:latin typeface="Candara" pitchFamily="34" charset="0"/>
              </a:rPr>
              <a:t>Su misión es la de suministrar protección contra todos los agentes externos. </a:t>
            </a:r>
            <a:r>
              <a:rPr lang="es-PE" sz="2200" dirty="0" smtClean="0">
                <a:latin typeface="Candara" pitchFamily="34" charset="0"/>
              </a:rPr>
              <a:t>Por su exposición directa a la intemperie necesita estar formada por materiales de gran resistencia a las variaciones térmicas y agentes hidráulicos de la atmósfera</a:t>
            </a:r>
            <a:r>
              <a:rPr lang="es-PE" sz="2200" dirty="0" smtClean="0">
                <a:latin typeface="Candara" pitchFamily="34" charset="0"/>
              </a:rPr>
              <a:t>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Los </a:t>
            </a:r>
            <a:r>
              <a:rPr lang="es-PE" sz="2200" dirty="0" smtClean="0">
                <a:latin typeface="Candara" pitchFamily="34" charset="0"/>
              </a:rPr>
              <a:t>elementos principales de cualquier cubierta son: la estructura que lo soporta y los elementos que sirven como barrera impermeable.</a:t>
            </a:r>
            <a:endParaRPr lang="es-PE" sz="2200" dirty="0" smtClean="0">
              <a:latin typeface="Candara" pitchFamily="34" charset="0"/>
            </a:endParaRPr>
          </a:p>
          <a:p>
            <a:pPr>
              <a:buNone/>
            </a:pPr>
            <a:r>
              <a:rPr lang="es-PE" sz="2200" dirty="0" smtClean="0">
                <a:latin typeface="Candara" pitchFamily="34" charset="0"/>
              </a:rPr>
              <a:t>	La estructuras que soportan la cubierta pueden ser : </a:t>
            </a:r>
            <a:r>
              <a:rPr lang="es-PE" sz="2200" dirty="0" smtClean="0">
                <a:latin typeface="Candara" pitchFamily="34" charset="0"/>
              </a:rPr>
              <a:t>Losas, Cerchas </a:t>
            </a:r>
            <a:r>
              <a:rPr lang="es-PE" sz="2200" dirty="0" smtClean="0">
                <a:latin typeface="Candara" pitchFamily="34" charset="0"/>
              </a:rPr>
              <a:t>o </a:t>
            </a:r>
            <a:r>
              <a:rPr lang="es-PE" sz="2200" dirty="0" smtClean="0">
                <a:latin typeface="Candara" pitchFamily="34" charset="0"/>
              </a:rPr>
              <a:t>Vigas </a:t>
            </a:r>
            <a:r>
              <a:rPr lang="es-PE" sz="2200" dirty="0" smtClean="0">
                <a:latin typeface="Candara" pitchFamily="34" charset="0"/>
              </a:rPr>
              <a:t>vistas.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r>
              <a:rPr lang="es-PE" sz="2200" b="1" dirty="0" smtClean="0">
                <a:latin typeface="Candara" pitchFamily="34" charset="0"/>
              </a:rPr>
              <a:t> </a:t>
            </a:r>
            <a:r>
              <a:rPr lang="es-PE" sz="2200" b="1" u="sng" dirty="0" smtClean="0">
                <a:latin typeface="Candara" pitchFamily="34" charset="0"/>
              </a:rPr>
              <a:t>TIPOS DE </a:t>
            </a:r>
            <a:r>
              <a:rPr lang="es-PE" sz="2200" b="1" u="sng" dirty="0" smtClean="0">
                <a:latin typeface="Candara" pitchFamily="34" charset="0"/>
              </a:rPr>
              <a:t>COBERTURAS</a:t>
            </a:r>
            <a:r>
              <a:rPr lang="es-PE" sz="2200" b="1" dirty="0" smtClean="0">
                <a:latin typeface="Candara" pitchFamily="34" charset="0"/>
              </a:rPr>
              <a:t>: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 </a:t>
            </a:r>
            <a:r>
              <a:rPr lang="es-PE" sz="2200" dirty="0" smtClean="0">
                <a:latin typeface="Candara" pitchFamily="34" charset="0"/>
              </a:rPr>
              <a:t>Pueden </a:t>
            </a:r>
            <a:r>
              <a:rPr lang="es-PE" sz="2200" dirty="0" smtClean="0">
                <a:latin typeface="Candara" pitchFamily="34" charset="0"/>
              </a:rPr>
              <a:t>ser usados diferentes tipos de materiales como barreras impermeables en las cubiertas tales como</a:t>
            </a:r>
            <a:r>
              <a:rPr lang="es-PE" sz="2200" dirty="0" smtClean="0">
                <a:latin typeface="Candara" pitchFamily="34" charset="0"/>
              </a:rPr>
              <a:t>: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1.-	Ladrillo Pastelero.</a:t>
            </a:r>
            <a:r>
              <a:rPr lang="es-PE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2</a:t>
            </a:r>
            <a:r>
              <a:rPr lang="es-PE" sz="2200" dirty="0" smtClean="0">
                <a:latin typeface="Candara" pitchFamily="34" charset="0"/>
              </a:rPr>
              <a:t>.-	</a:t>
            </a:r>
            <a:r>
              <a:rPr lang="es-PE" sz="2200" dirty="0" smtClean="0">
                <a:latin typeface="Candara" pitchFamily="34" charset="0"/>
              </a:rPr>
              <a:t>Tejas Cerámicas.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3.-	Placas Duralit.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4.- 	Calaminas.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-  Ladrillo Pastelero:  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Se utiliza solo y únicamente como Cobertura, es recomendable utilizar siempre un Ladrillo Pastelero Maquinado a uno Artesanal.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Se emplea para controlar altas temperaturas como aislante </a:t>
            </a:r>
            <a:r>
              <a:rPr lang="es-PE" sz="2200" dirty="0" smtClean="0">
                <a:latin typeface="Candara" pitchFamily="34" charset="0"/>
              </a:rPr>
              <a:t>térmico.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El </a:t>
            </a:r>
            <a:r>
              <a:rPr lang="es-PE" sz="2200" dirty="0" smtClean="0">
                <a:latin typeface="Candara" pitchFamily="34" charset="0"/>
              </a:rPr>
              <a:t>mortero que se utiliza esta compuesto por Cemento, Barro y Arena con una dosificación de 1:8:10 para conseguir una buena adherencia con el contrapiso de la azotea.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>
              <a:latin typeface="Candar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TIPOS DE COBERTURAS</a:t>
            </a:r>
            <a:endParaRPr lang="es-PE" sz="32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_4oBG9pDl3k8/SPKBxgq4MSI/AAAAAAAAADE/_q5cB0MYEVQ/s320/pastel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861048"/>
            <a:ext cx="6408712" cy="2398766"/>
          </a:xfrm>
          <a:prstGeom prst="rect">
            <a:avLst/>
          </a:prstGeom>
          <a:noFill/>
        </p:spPr>
      </p:pic>
      <p:pic>
        <p:nvPicPr>
          <p:cNvPr id="5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LADRILLO PASTELERO</a:t>
            </a:r>
            <a:endParaRPr lang="es-PE" sz="3200" b="1" dirty="0">
              <a:latin typeface="Candara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Se debe tener un buen control de alineamiento por el método de la cuadricula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En las juntas se utiliza una Fragua de Cemento-Arena para impermeabilizar.</a:t>
            </a: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Además se puede utilizar un material impermeabilizante sobre la cobertura de Ladrillo Pastelero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-</a:t>
            </a:r>
            <a:r>
              <a:rPr lang="es-PE" sz="2200" dirty="0" smtClean="0">
                <a:latin typeface="Candara" pitchFamily="34" charset="0"/>
              </a:rPr>
              <a:t>  Tejas Cerámica:  Entre las que se pueden mencionar las siguientes</a:t>
            </a:r>
            <a:r>
              <a:rPr lang="es-PE" sz="2200" dirty="0" smtClean="0">
                <a:latin typeface="Candara" pitchFamily="34" charset="0"/>
              </a:rPr>
              <a:t>: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Teja </a:t>
            </a:r>
            <a:r>
              <a:rPr lang="es-PE" sz="2200" dirty="0" smtClean="0">
                <a:latin typeface="Candara" pitchFamily="34" charset="0"/>
              </a:rPr>
              <a:t>Andina es una plancha decorativa de </a:t>
            </a:r>
            <a:r>
              <a:rPr lang="es-PE" sz="2200" dirty="0" smtClean="0">
                <a:latin typeface="Candara" pitchFamily="34" charset="0"/>
              </a:rPr>
              <a:t>fibrocemento que </a:t>
            </a:r>
            <a:r>
              <a:rPr lang="es-PE" sz="2200" dirty="0" smtClean="0">
                <a:latin typeface="Candara" pitchFamily="34" charset="0"/>
              </a:rPr>
              <a:t>por su atractivo color, brinda siempre </a:t>
            </a:r>
            <a:r>
              <a:rPr lang="es-PE" sz="2200" dirty="0" smtClean="0">
                <a:latin typeface="Candara" pitchFamily="34" charset="0"/>
              </a:rPr>
              <a:t>un excelente </a:t>
            </a:r>
            <a:r>
              <a:rPr lang="es-PE" sz="2200" dirty="0" smtClean="0">
                <a:latin typeface="Candara" pitchFamily="34" charset="0"/>
              </a:rPr>
              <a:t>acabado</a:t>
            </a:r>
            <a:r>
              <a:rPr lang="es-PE" sz="2200" dirty="0" smtClean="0">
                <a:latin typeface="Candara" pitchFamily="34" charset="0"/>
              </a:rPr>
              <a:t>.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Por </a:t>
            </a:r>
            <a:r>
              <a:rPr lang="es-PE" sz="2200" dirty="0" smtClean="0">
                <a:latin typeface="Candara" pitchFamily="34" charset="0"/>
              </a:rPr>
              <a:t>sus características, dimensionales y de </a:t>
            </a:r>
            <a:r>
              <a:rPr lang="es-PE" sz="2200" dirty="0" smtClean="0">
                <a:latin typeface="Candara" pitchFamily="34" charset="0"/>
              </a:rPr>
              <a:t>peso, determinan </a:t>
            </a:r>
            <a:r>
              <a:rPr lang="es-PE" sz="2200" dirty="0" smtClean="0">
                <a:latin typeface="Candara" pitchFamily="34" charset="0"/>
              </a:rPr>
              <a:t>ahorro de mano de obra en </a:t>
            </a:r>
            <a:r>
              <a:rPr lang="es-PE" sz="2200" dirty="0" smtClean="0">
                <a:latin typeface="Candara" pitchFamily="34" charset="0"/>
              </a:rPr>
              <a:t>su instalación </a:t>
            </a:r>
            <a:r>
              <a:rPr lang="es-PE" sz="2200" dirty="0" smtClean="0">
                <a:latin typeface="Candara" pitchFamily="34" charset="0"/>
              </a:rPr>
              <a:t>y en la estructura de apoyo.</a:t>
            </a:r>
          </a:p>
          <a:p>
            <a:pPr algn="just">
              <a:buNone/>
            </a:pPr>
            <a:endParaRPr lang="es-PE" sz="2200" b="1" dirty="0">
              <a:latin typeface="Candara" pitchFamily="34" charset="0"/>
            </a:endParaRPr>
          </a:p>
        </p:txBody>
      </p:sp>
      <p:pic>
        <p:nvPicPr>
          <p:cNvPr id="5" name="Picture 2" descr="http://3.bp.blogspot.com/_FJZh1gy3MuM/TRvuBeqfJoI/AAAAAAAAAk4/fH5XPdMlNoo/s1600/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8352928" cy="2002999"/>
          </a:xfrm>
          <a:prstGeom prst="rect">
            <a:avLst/>
          </a:prstGeom>
          <a:noFill/>
        </p:spPr>
      </p:pic>
      <p:pic>
        <p:nvPicPr>
          <p:cNvPr id="6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TEJAS </a:t>
            </a:r>
            <a:r>
              <a:rPr lang="es-PE" sz="3200" b="1" dirty="0" err="1" smtClean="0">
                <a:latin typeface="Candara" pitchFamily="34" charset="0"/>
              </a:rPr>
              <a:t>CERAMICAS</a:t>
            </a:r>
            <a:endParaRPr lang="es-PE" sz="3200" b="1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-</a:t>
            </a:r>
            <a:r>
              <a:rPr lang="es-PE" sz="2200" dirty="0" smtClean="0">
                <a:latin typeface="Candara" pitchFamily="34" charset="0"/>
              </a:rPr>
              <a:t>  </a:t>
            </a:r>
            <a:r>
              <a:rPr lang="es-PE" sz="2200" b="1" dirty="0" smtClean="0">
                <a:latin typeface="Candara" pitchFamily="34" charset="0"/>
              </a:rPr>
              <a:t>CUMBRERA </a:t>
            </a:r>
            <a:r>
              <a:rPr lang="es-PE" sz="2200" b="1" dirty="0" smtClean="0">
                <a:latin typeface="Candara" pitchFamily="34" charset="0"/>
              </a:rPr>
              <a:t>ARTICULADA:</a:t>
            </a:r>
          </a:p>
          <a:p>
            <a:pPr>
              <a:buNone/>
            </a:pPr>
            <a:r>
              <a:rPr lang="es-PE" sz="2200" dirty="0" smtClean="0">
                <a:latin typeface="Candara" pitchFamily="34" charset="0"/>
              </a:rPr>
              <a:t>	Compuesta </a:t>
            </a:r>
            <a:r>
              <a:rPr lang="es-PE" sz="2200" dirty="0" smtClean="0">
                <a:latin typeface="Candara" pitchFamily="34" charset="0"/>
              </a:rPr>
              <a:t>por dos piezas </a:t>
            </a:r>
            <a:r>
              <a:rPr lang="es-PE" sz="2200" dirty="0" smtClean="0">
                <a:latin typeface="Candara" pitchFamily="34" charset="0"/>
              </a:rPr>
              <a:t>articuladas: Superior </a:t>
            </a:r>
            <a:r>
              <a:rPr lang="es-PE" sz="2200" dirty="0" smtClean="0">
                <a:latin typeface="Candara" pitchFamily="34" charset="0"/>
              </a:rPr>
              <a:t>e Inferior, </a:t>
            </a:r>
            <a:r>
              <a:rPr lang="es-PE" sz="2200" dirty="0" smtClean="0">
                <a:latin typeface="Candara" pitchFamily="34" charset="0"/>
              </a:rPr>
              <a:t>se adapta </a:t>
            </a:r>
            <a:r>
              <a:rPr lang="es-PE" sz="2200" dirty="0" smtClean="0">
                <a:latin typeface="Candara" pitchFamily="34" charset="0"/>
              </a:rPr>
              <a:t>a </a:t>
            </a:r>
            <a:r>
              <a:rPr lang="es-PE" sz="2200" dirty="0" smtClean="0">
                <a:latin typeface="Candara" pitchFamily="34" charset="0"/>
              </a:rPr>
              <a:t>cualquier inclinación </a:t>
            </a:r>
            <a:r>
              <a:rPr lang="es-PE" sz="2200" dirty="0" smtClean="0">
                <a:latin typeface="Candara" pitchFamily="34" charset="0"/>
              </a:rPr>
              <a:t>de techo.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-</a:t>
            </a:r>
            <a:r>
              <a:rPr lang="es-PE" sz="2200" dirty="0" smtClean="0">
                <a:latin typeface="Candara" pitchFamily="34" charset="0"/>
              </a:rPr>
              <a:t>  </a:t>
            </a:r>
            <a:r>
              <a:rPr lang="es-PE" sz="2200" b="1" dirty="0" smtClean="0">
                <a:latin typeface="Candara" pitchFamily="34" charset="0"/>
              </a:rPr>
              <a:t>REMATE LATERAL:</a:t>
            </a:r>
            <a:endParaRPr lang="es-PE" sz="2200" b="1" dirty="0" smtClean="0">
              <a:latin typeface="Candara" pitchFamily="34" charset="0"/>
            </a:endParaRPr>
          </a:p>
          <a:p>
            <a:pPr>
              <a:buNone/>
            </a:pPr>
            <a:r>
              <a:rPr lang="es-PE" sz="2200" dirty="0" smtClean="0">
                <a:latin typeface="Candara" pitchFamily="34" charset="0"/>
              </a:rPr>
              <a:t>	Permite </a:t>
            </a:r>
            <a:r>
              <a:rPr lang="es-PE" sz="2200" dirty="0" smtClean="0">
                <a:latin typeface="Candara" pitchFamily="34" charset="0"/>
              </a:rPr>
              <a:t>cubrir el encuentro </a:t>
            </a:r>
            <a:r>
              <a:rPr lang="es-PE" sz="2200" dirty="0" smtClean="0">
                <a:latin typeface="Candara" pitchFamily="34" charset="0"/>
              </a:rPr>
              <a:t>de techos </a:t>
            </a:r>
            <a:r>
              <a:rPr lang="es-PE" sz="2200" dirty="0" smtClean="0">
                <a:latin typeface="Candara" pitchFamily="34" charset="0"/>
              </a:rPr>
              <a:t>inclinados ubicados </a:t>
            </a:r>
            <a:r>
              <a:rPr lang="es-PE" sz="2200" dirty="0" smtClean="0">
                <a:latin typeface="Candara" pitchFamily="34" charset="0"/>
              </a:rPr>
              <a:t>en planos </a:t>
            </a:r>
            <a:r>
              <a:rPr lang="es-PE" sz="2200" dirty="0" smtClean="0">
                <a:latin typeface="Candara" pitchFamily="34" charset="0"/>
              </a:rPr>
              <a:t>adyacentes</a:t>
            </a:r>
            <a:r>
              <a:rPr lang="es-PE" sz="2200" dirty="0" smtClean="0">
                <a:latin typeface="Candara" pitchFamily="34" charset="0"/>
              </a:rPr>
              <a:t>.   Fijación </a:t>
            </a:r>
            <a:r>
              <a:rPr lang="es-PE" sz="2200" dirty="0" smtClean="0">
                <a:latin typeface="Candara" pitchFamily="34" charset="0"/>
              </a:rPr>
              <a:t>con Tirafón </a:t>
            </a:r>
            <a:r>
              <a:rPr lang="es-PE" sz="2200" dirty="0" smtClean="0">
                <a:latin typeface="Candara" pitchFamily="34" charset="0"/>
              </a:rPr>
              <a:t>– Tornillo de </a:t>
            </a:r>
            <a:r>
              <a:rPr lang="es-PE" sz="2200" dirty="0" smtClean="0">
                <a:latin typeface="Candara" pitchFamily="34" charset="0"/>
              </a:rPr>
              <a:t>2 ½" en la 1era. </a:t>
            </a:r>
            <a:r>
              <a:rPr lang="es-PE" sz="2200" dirty="0" smtClean="0">
                <a:latin typeface="Candara" pitchFamily="34" charset="0"/>
              </a:rPr>
              <a:t>onda.</a:t>
            </a:r>
          </a:p>
        </p:txBody>
      </p:sp>
      <p:pic>
        <p:nvPicPr>
          <p:cNvPr id="6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TEJAS </a:t>
            </a:r>
            <a:r>
              <a:rPr lang="es-PE" sz="3200" b="1" dirty="0" err="1" smtClean="0">
                <a:latin typeface="Candara" pitchFamily="34" charset="0"/>
              </a:rPr>
              <a:t>CERAMICAS</a:t>
            </a:r>
            <a:endParaRPr lang="es-PE" sz="3200" b="1" dirty="0">
              <a:latin typeface="Candara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528392" cy="161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301208"/>
            <a:ext cx="33843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-</a:t>
            </a:r>
            <a:r>
              <a:rPr lang="es-PE" sz="2200" dirty="0" smtClean="0">
                <a:latin typeface="Candara" pitchFamily="34" charset="0"/>
              </a:rPr>
              <a:t>  </a:t>
            </a:r>
            <a:r>
              <a:rPr lang="es-PE" sz="2200" b="1" dirty="0" smtClean="0">
                <a:latin typeface="Candara" pitchFamily="34" charset="0"/>
              </a:rPr>
              <a:t>TAPA ONDA:</a:t>
            </a:r>
          </a:p>
          <a:p>
            <a:pPr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Elemento que ofrece una mejor terminación de la cobertura, cubriendo las ondas de la plancha, logrando un mejor remate frontal. Fijación con clavos galvanizados o tornillos de 2" de longitud.</a:t>
            </a:r>
          </a:p>
          <a:p>
            <a:pPr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</p:txBody>
      </p:sp>
      <p:pic>
        <p:nvPicPr>
          <p:cNvPr id="5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TEJAS </a:t>
            </a:r>
            <a:r>
              <a:rPr lang="es-PE" sz="3200" b="1" dirty="0" err="1" smtClean="0">
                <a:latin typeface="Candara" pitchFamily="34" charset="0"/>
              </a:rPr>
              <a:t>CERAMICAS</a:t>
            </a:r>
            <a:endParaRPr lang="es-PE" sz="3200" b="1" dirty="0">
              <a:latin typeface="Candar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501008"/>
            <a:ext cx="2520280" cy="191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5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200" dirty="0" smtClean="0">
                <a:latin typeface="Candara" pitchFamily="34" charset="0"/>
              </a:rPr>
              <a:t>	</a:t>
            </a:r>
            <a:r>
              <a:rPr lang="es-PE" sz="2200" dirty="0" smtClean="0">
                <a:latin typeface="Candara" pitchFamily="34" charset="0"/>
              </a:rPr>
              <a:t>-  Placas Onduladas :  Entre las que se pueden mencionar las siguientes:</a:t>
            </a: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	Perfil </a:t>
            </a:r>
            <a:r>
              <a:rPr lang="es-PE" sz="2200" dirty="0" smtClean="0">
                <a:latin typeface="Candara" pitchFamily="34" charset="0"/>
              </a:rPr>
              <a:t>Gran Onda por sus características es </a:t>
            </a:r>
            <a:r>
              <a:rPr lang="es-PE" sz="2200" dirty="0" smtClean="0">
                <a:latin typeface="Candara" pitchFamily="34" charset="0"/>
              </a:rPr>
              <a:t>reconocida para </a:t>
            </a:r>
            <a:r>
              <a:rPr lang="es-PE" sz="2200" dirty="0" smtClean="0">
                <a:latin typeface="Candara" pitchFamily="34" charset="0"/>
              </a:rPr>
              <a:t>obras de especificación y de gran </a:t>
            </a:r>
            <a:r>
              <a:rPr lang="es-PE" sz="2200" dirty="0" smtClean="0">
                <a:latin typeface="Candara" pitchFamily="34" charset="0"/>
              </a:rPr>
              <a:t>envergadura, trabajadas </a:t>
            </a:r>
            <a:r>
              <a:rPr lang="es-PE" sz="2200" dirty="0" smtClean="0">
                <a:latin typeface="Candara" pitchFamily="34" charset="0"/>
              </a:rPr>
              <a:t>por profesionales y </a:t>
            </a:r>
            <a:r>
              <a:rPr lang="es-PE" sz="2200" dirty="0" smtClean="0">
                <a:latin typeface="Candara" pitchFamily="34" charset="0"/>
              </a:rPr>
              <a:t>arquitectos.  La </a:t>
            </a:r>
            <a:r>
              <a:rPr lang="es-PE" sz="2200" dirty="0" smtClean="0">
                <a:latin typeface="Candara" pitchFamily="34" charset="0"/>
              </a:rPr>
              <a:t>plancha Perfil Gran Onda tiene un espesor </a:t>
            </a:r>
            <a:r>
              <a:rPr lang="es-PE" sz="2200" dirty="0" smtClean="0">
                <a:latin typeface="Candara" pitchFamily="34" charset="0"/>
              </a:rPr>
              <a:t>que le otorga </a:t>
            </a:r>
            <a:r>
              <a:rPr lang="es-PE" sz="2200" dirty="0" smtClean="0">
                <a:latin typeface="Candara" pitchFamily="34" charset="0"/>
              </a:rPr>
              <a:t>mayor resistencia y gran durabilidad </a:t>
            </a:r>
            <a:r>
              <a:rPr lang="es-PE" sz="2200" dirty="0" smtClean="0">
                <a:latin typeface="Candara" pitchFamily="34" charset="0"/>
              </a:rPr>
              <a:t>ante cualquier </a:t>
            </a:r>
            <a:r>
              <a:rPr lang="es-PE" sz="2200" dirty="0" smtClean="0">
                <a:latin typeface="Candara" pitchFamily="34" charset="0"/>
              </a:rPr>
              <a:t>clima, </a:t>
            </a:r>
            <a:r>
              <a:rPr lang="es-PE" sz="2200" dirty="0" smtClean="0">
                <a:latin typeface="Candara" pitchFamily="34" charset="0"/>
              </a:rPr>
              <a:t>pudiendo </a:t>
            </a:r>
            <a:r>
              <a:rPr lang="es-PE" sz="2200" dirty="0" smtClean="0">
                <a:latin typeface="Candara" pitchFamily="34" charset="0"/>
              </a:rPr>
              <a:t>ser ubicada en </a:t>
            </a:r>
            <a:r>
              <a:rPr lang="es-PE" sz="2200" dirty="0" smtClean="0">
                <a:latin typeface="Candara" pitchFamily="34" charset="0"/>
              </a:rPr>
              <a:t>cualquier punto </a:t>
            </a:r>
            <a:r>
              <a:rPr lang="es-PE" sz="2200" dirty="0" smtClean="0">
                <a:latin typeface="Candara" pitchFamily="34" charset="0"/>
              </a:rPr>
              <a:t>del país.</a:t>
            </a: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dirty="0" smtClean="0">
              <a:latin typeface="Candara" pitchFamily="34" charset="0"/>
            </a:endParaRPr>
          </a:p>
          <a:p>
            <a:pPr algn="just">
              <a:buNone/>
            </a:pPr>
            <a:endParaRPr lang="es-PE" sz="2200" b="1" dirty="0">
              <a:latin typeface="Candara" pitchFamily="34" charset="0"/>
            </a:endParaRPr>
          </a:p>
        </p:txBody>
      </p:sp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PLANCHAS ONDULADAS</a:t>
            </a:r>
            <a:endParaRPr lang="es-PE" sz="3200" b="1" dirty="0">
              <a:latin typeface="Candara" pitchFamily="34" charset="0"/>
            </a:endParaRPr>
          </a:p>
        </p:txBody>
      </p:sp>
      <p:pic>
        <p:nvPicPr>
          <p:cNvPr id="10242" name="Picture 2" descr="http://2.bp.blogspot.com/_FJZh1gy3MuM/TRvuNXDkXyI/AAAAAAAAAk8/KlXJaXG9SJM/s1600/2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8352928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uario\Desktop\UAP Arq. Roder Calle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2664296" cy="11691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PE" sz="2200" dirty="0" smtClean="0">
                <a:latin typeface="Candara" pitchFamily="34" charset="0"/>
              </a:rPr>
              <a:t>-</a:t>
            </a:r>
            <a:r>
              <a:rPr lang="es-PE" sz="2200" dirty="0" smtClean="0">
                <a:latin typeface="Candara" pitchFamily="34" charset="0"/>
              </a:rPr>
              <a:t> </a:t>
            </a:r>
            <a:r>
              <a:rPr lang="es-PE" sz="2200" dirty="0" smtClean="0">
                <a:latin typeface="Candara" pitchFamily="34" charset="0"/>
              </a:rPr>
              <a:t> Calaminas :  Entre las que se pueden mencionar las siguientes:</a:t>
            </a:r>
          </a:p>
          <a:p>
            <a:pPr algn="just">
              <a:buNone/>
            </a:pPr>
            <a:endParaRPr lang="es-PE" sz="2200" b="1" dirty="0">
              <a:latin typeface="Candara" pitchFamily="34" charset="0"/>
            </a:endParaRP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652120" y="253536"/>
            <a:ext cx="3034680" cy="1143000"/>
          </a:xfrm>
        </p:spPr>
        <p:txBody>
          <a:bodyPr>
            <a:noAutofit/>
          </a:bodyPr>
          <a:lstStyle/>
          <a:p>
            <a:pPr algn="l"/>
            <a:r>
              <a:rPr lang="es-PE" sz="3200" b="1" dirty="0" smtClean="0">
                <a:latin typeface="Candara" pitchFamily="34" charset="0"/>
              </a:rPr>
              <a:t>PLANCHAS CALAMINAS</a:t>
            </a:r>
            <a:endParaRPr lang="es-PE" sz="3200" b="1" dirty="0">
              <a:latin typeface="Candara" pitchFamily="34" charset="0"/>
            </a:endParaRPr>
          </a:p>
        </p:txBody>
      </p:sp>
      <p:pic>
        <p:nvPicPr>
          <p:cNvPr id="14" name="Picture 4" descr="http://3.bp.blogspot.com/_FJZh1gy3MuM/TRvuayXWhlI/AAAAAAAAAlA/AjVlEd2vDFo/s1600/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8352928" cy="2376264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97152"/>
            <a:ext cx="8352928" cy="133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24</Words>
  <Application>Microsoft Office PowerPoint</Application>
  <PresentationFormat>Presentación en pantalla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Fundición</vt:lpstr>
      <vt:lpstr>TEMA N° 07:  LADRILLO PASTELERO Y PLANCHAS ONDULADAS.</vt:lpstr>
      <vt:lpstr>COBERTURAS</vt:lpstr>
      <vt:lpstr>TIPOS DE COBERTURAS</vt:lpstr>
      <vt:lpstr>LADRILLO PASTELERO</vt:lpstr>
      <vt:lpstr>TEJAS CERAMICAS</vt:lpstr>
      <vt:lpstr>TEJAS CERAMICAS</vt:lpstr>
      <vt:lpstr>TEJAS CERAMICAS</vt:lpstr>
      <vt:lpstr>PLANCHAS ONDULADAS</vt:lpstr>
      <vt:lpstr>PLANCHAS CALAMINAS</vt:lpstr>
      <vt:lpstr>Diapositiva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TITULO</dc:title>
  <dc:creator>roder</dc:creator>
  <cp:lastModifiedBy>Usuario</cp:lastModifiedBy>
  <cp:revision>109</cp:revision>
  <dcterms:created xsi:type="dcterms:W3CDTF">2014-01-30T05:30:54Z</dcterms:created>
  <dcterms:modified xsi:type="dcterms:W3CDTF">2014-04-11T22:29:58Z</dcterms:modified>
</cp:coreProperties>
</file>