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photoAlbum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3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4404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6610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935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7297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4644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4074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1067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4058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6915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8310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018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20D7F-B5B1-4F7F-8074-F58DEE9035C3}" type="datetimeFigureOut">
              <a:rPr lang="es-PE" smtClean="0"/>
              <a:t>26/06/2015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64873-AC38-4232-8A3E-127B6B86E0E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28913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dirty="0" smtClean="0"/>
              <a:t>Álbum de fotografías</a:t>
            </a:r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PE" dirty="0" smtClean="0"/>
              <a:t>ASOCIACION PAITA CORPORATION </a:t>
            </a:r>
          </a:p>
          <a:p>
            <a:endParaRPr lang="es-PE" dirty="0"/>
          </a:p>
          <a:p>
            <a:r>
              <a:rPr lang="es-PE" sz="4000" dirty="0" smtClean="0"/>
              <a:t>PESCANDO SALUD EN PAITA </a:t>
            </a:r>
            <a:endParaRPr lang="es-PE" sz="4000" dirty="0"/>
          </a:p>
        </p:txBody>
      </p:sp>
    </p:spTree>
    <p:extLst>
      <p:ext uri="{BB962C8B-B14F-4D97-AF65-F5344CB8AC3E}">
        <p14:creationId xmlns:p14="http://schemas.microsoft.com/office/powerpoint/2010/main" val="63570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57200" y="0"/>
            <a:ext cx="11361420" cy="69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2920" y="0"/>
            <a:ext cx="11201400" cy="69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1520" y="0"/>
            <a:ext cx="10858500" cy="69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3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5719" y="0"/>
            <a:ext cx="12146281" cy="6903718"/>
          </a:xfrm>
        </p:spPr>
      </p:pic>
    </p:spTree>
    <p:extLst>
      <p:ext uri="{BB962C8B-B14F-4D97-AF65-F5344CB8AC3E}">
        <p14:creationId xmlns:p14="http://schemas.microsoft.com/office/powerpoint/2010/main" val="349642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150613_0938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59" y="0"/>
            <a:ext cx="11132819" cy="6903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72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94359" y="91439"/>
            <a:ext cx="11087099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594359" y="0"/>
            <a:ext cx="10995659" cy="69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3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2920" y="-2"/>
            <a:ext cx="1117854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57200" y="0"/>
            <a:ext cx="11269980" cy="69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" y="0"/>
            <a:ext cx="11292840" cy="69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1500" y="0"/>
            <a:ext cx="11018520" cy="69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10</Words>
  <Application>Microsoft Office PowerPoint</Application>
  <PresentationFormat>Panorámica</PresentationFormat>
  <Paragraphs>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Álbum de fotografías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fotografías</dc:title>
  <dc:creator>TOSHIBA</dc:creator>
  <cp:lastModifiedBy>TOSHIBA</cp:lastModifiedBy>
  <cp:revision>1</cp:revision>
  <dcterms:created xsi:type="dcterms:W3CDTF">2015-06-26T22:31:19Z</dcterms:created>
  <dcterms:modified xsi:type="dcterms:W3CDTF">2015-06-26T22:48:55Z</dcterms:modified>
</cp:coreProperties>
</file>