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70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PE" b="1" dirty="0" smtClean="0"/>
              <a:t>SITUACION DE LA PESQUERIA </a:t>
            </a:r>
          </a:p>
          <a:p>
            <a:pPr algn="ctr"/>
            <a:r>
              <a:rPr lang="es-PE" b="1" dirty="0" smtClean="0"/>
              <a:t>EN LA REGION PIURA 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9538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200" b="1" dirty="0" smtClean="0">
                <a:solidFill>
                  <a:srgbClr val="FFC000"/>
                </a:solidFill>
              </a:rPr>
              <a:t>EMPRESAS CONSERVERAS PARALIZADAS POR NO TENER MATERIA PRIMA ANCHOVETA </a:t>
            </a:r>
            <a:endParaRPr lang="es-PE" sz="32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E" sz="2600" dirty="0" smtClean="0"/>
              <a:t>CONSERVAS LAS AMERICAS  : Línea de Anchoveta parada .</a:t>
            </a:r>
          </a:p>
          <a:p>
            <a:pPr algn="just"/>
            <a:r>
              <a:rPr lang="es-PE" sz="2600" dirty="0" smtClean="0"/>
              <a:t>PTC. Conservera ubicada Estación Naval. : Paralizada </a:t>
            </a:r>
          </a:p>
          <a:p>
            <a:pPr algn="just"/>
            <a:r>
              <a:rPr lang="es-PE" sz="2600" dirty="0" smtClean="0"/>
              <a:t>HAYDUCK : Su línea de Conservas de Anchoveta Paralizada</a:t>
            </a:r>
          </a:p>
          <a:p>
            <a:pPr algn="just"/>
            <a:r>
              <a:rPr lang="es-PE" sz="2600" dirty="0" smtClean="0"/>
              <a:t>SEAFROST : Solo trabaja ATUN procedente de E/P Ecuador.</a:t>
            </a:r>
          </a:p>
          <a:p>
            <a:pPr algn="just"/>
            <a:r>
              <a:rPr lang="es-PE" sz="2600" dirty="0" smtClean="0"/>
              <a:t>ARCOPA : Su línea de SURIMI : Trabaja con Samaza .</a:t>
            </a:r>
          </a:p>
          <a:p>
            <a:pPr algn="just"/>
            <a:r>
              <a:rPr lang="es-PE" sz="2600" dirty="0" smtClean="0"/>
              <a:t>Todas las Plantas Conserveras de Sechura , están en las mismas</a:t>
            </a:r>
          </a:p>
          <a:p>
            <a:pPr marL="0" indent="0" algn="just">
              <a:buNone/>
            </a:pPr>
            <a:r>
              <a:rPr lang="es-PE" sz="2600" dirty="0" smtClean="0"/>
              <a:t>   condiciones .</a:t>
            </a:r>
          </a:p>
          <a:p>
            <a:pPr marL="0" indent="0" algn="just">
              <a:buNone/>
            </a:pPr>
            <a:r>
              <a:rPr lang="es-PE" sz="2600" dirty="0"/>
              <a:t> </a:t>
            </a:r>
            <a:r>
              <a:rPr lang="es-PE" sz="2600" dirty="0" smtClean="0"/>
              <a:t>   De aprox. 124 E/P antes Artesanales hoy solo ostentan el permiso</a:t>
            </a:r>
          </a:p>
          <a:p>
            <a:pPr marL="0" indent="0" algn="just">
              <a:buNone/>
            </a:pPr>
            <a:r>
              <a:rPr lang="es-PE" sz="2600" dirty="0"/>
              <a:t> </a:t>
            </a:r>
            <a:r>
              <a:rPr lang="es-PE" sz="2600" dirty="0" smtClean="0"/>
              <a:t>   de pesca MENOR ESCALA  aprox. 40 , todas las demás han colapsado</a:t>
            </a:r>
          </a:p>
          <a:p>
            <a:pPr marL="0" indent="0" algn="just">
              <a:buNone/>
            </a:pPr>
            <a:endParaRPr lang="es-PE" dirty="0" smtClean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0904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SITUACION DE LA PESQUERIA </a:t>
            </a:r>
            <a:br>
              <a:rPr lang="es-PE" dirty="0" smtClean="0"/>
            </a:br>
            <a:r>
              <a:rPr lang="es-PE" dirty="0" smtClean="0"/>
              <a:t>REGION PIURA .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PE" dirty="0" smtClean="0"/>
              <a:t>La situación de la Pesqueria en nuestra región Piura , siendo esta la región mas rica en especies y procesos de CHD (Consumo Humano Directo , hoy por la perdida de sus  competencias , otorgadas por las leyes de bases de la regionalización y dado el regreso del centralismo , permitido por los gobiernos regionales ; que al no contar con profesionales idóneos , su  inexperiencia y podemos asumir que su permisibilidad y complicidad con el Gobierno Central  convierten a la  región Piura en una Gestión  que a perdido su brújula que esta creando muchos conflictos en cada una de las pesquerías ,y por ende perdida , capacidad de generar miles de puestos de trabajo y las divisas tan necesarias para nuestra región y el País 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726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406433"/>
            <a:ext cx="8229600" cy="978729"/>
          </a:xfrm>
        </p:spPr>
        <p:txBody>
          <a:bodyPr>
            <a:spAutoFit/>
          </a:bodyPr>
          <a:lstStyle/>
          <a:p>
            <a:pPr algn="l" eaLnBrk="1" hangingPunct="1"/>
            <a:r>
              <a:rPr lang="en-US" altLang="es-PE" sz="3200" b="1" dirty="0"/>
              <a:t>EXPOSICION MOTIVOS :</a:t>
            </a:r>
            <a:br>
              <a:rPr lang="en-US" altLang="es-PE" sz="3200" b="1" dirty="0"/>
            </a:br>
            <a:r>
              <a:rPr lang="en-US" altLang="es-PE" sz="3200" b="1" dirty="0"/>
              <a:t>                    AMBIENTE MARINO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1" y="1214438"/>
            <a:ext cx="2881313" cy="303371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7412" name="Group 8"/>
          <p:cNvGrpSpPr>
            <a:grpSpLocks/>
          </p:cNvGrpSpPr>
          <p:nvPr/>
        </p:nvGrpSpPr>
        <p:grpSpPr bwMode="auto">
          <a:xfrm>
            <a:off x="1610829" y="3857626"/>
            <a:ext cx="2913547" cy="2500313"/>
            <a:chOff x="843" y="430"/>
            <a:chExt cx="4228" cy="3765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28" y="430"/>
              <a:ext cx="4043" cy="3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64"/>
                </a:cxn>
                <a:cxn ang="0">
                  <a:pos x="4379" y="3764"/>
                </a:cxn>
                <a:cxn ang="0">
                  <a:pos x="4379" y="0"/>
                </a:cxn>
                <a:cxn ang="0">
                  <a:pos x="0" y="0"/>
                </a:cxn>
              </a:cxnLst>
              <a:rect l="0" t="0" r="r" b="b"/>
              <a:pathLst>
                <a:path w="4380" h="3765">
                  <a:moveTo>
                    <a:pt x="0" y="0"/>
                  </a:moveTo>
                  <a:lnTo>
                    <a:pt x="0" y="3764"/>
                  </a:lnTo>
                  <a:lnTo>
                    <a:pt x="4379" y="3764"/>
                  </a:lnTo>
                  <a:lnTo>
                    <a:pt x="4379" y="0"/>
                  </a:lnTo>
                  <a:lnTo>
                    <a:pt x="0" y="0"/>
                  </a:lnTo>
                </a:path>
              </a:pathLst>
            </a:custGeom>
            <a:solidFill>
              <a:srgbClr val="99CC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s-ES" dirty="0">
                <a:cs typeface="Arial" charset="0"/>
              </a:endParaRPr>
            </a:p>
          </p:txBody>
        </p:sp>
        <p:sp>
          <p:nvSpPr>
            <p:cNvPr id="17478" name="Freeform 10"/>
            <p:cNvSpPr>
              <a:spLocks/>
            </p:cNvSpPr>
            <p:nvPr/>
          </p:nvSpPr>
          <p:spPr bwMode="auto">
            <a:xfrm>
              <a:off x="1813" y="2937"/>
              <a:ext cx="3062" cy="1245"/>
            </a:xfrm>
            <a:custGeom>
              <a:avLst/>
              <a:gdLst>
                <a:gd name="T0" fmla="*/ 783 w 3317"/>
                <a:gd name="T1" fmla="*/ 144 h 1245"/>
                <a:gd name="T2" fmla="*/ 596 w 3317"/>
                <a:gd name="T3" fmla="*/ 242 h 1245"/>
                <a:gd name="T4" fmla="*/ 398 w 3317"/>
                <a:gd name="T5" fmla="*/ 303 h 1245"/>
                <a:gd name="T6" fmla="*/ 205 w 3317"/>
                <a:gd name="T7" fmla="*/ 379 h 1245"/>
                <a:gd name="T8" fmla="*/ 56 w 3317"/>
                <a:gd name="T9" fmla="*/ 485 h 1245"/>
                <a:gd name="T10" fmla="*/ 0 w 3317"/>
                <a:gd name="T11" fmla="*/ 599 h 1245"/>
                <a:gd name="T12" fmla="*/ 0 w 3317"/>
                <a:gd name="T13" fmla="*/ 667 h 1245"/>
                <a:gd name="T14" fmla="*/ 52 w 3317"/>
                <a:gd name="T15" fmla="*/ 728 h 1245"/>
                <a:gd name="T16" fmla="*/ 282 w 3317"/>
                <a:gd name="T17" fmla="*/ 735 h 1245"/>
                <a:gd name="T18" fmla="*/ 302 w 3317"/>
                <a:gd name="T19" fmla="*/ 735 h 1245"/>
                <a:gd name="T20" fmla="*/ 427 w 3317"/>
                <a:gd name="T21" fmla="*/ 728 h 1245"/>
                <a:gd name="T22" fmla="*/ 570 w 3317"/>
                <a:gd name="T23" fmla="*/ 781 h 1245"/>
                <a:gd name="T24" fmla="*/ 591 w 3317"/>
                <a:gd name="T25" fmla="*/ 788 h 1245"/>
                <a:gd name="T26" fmla="*/ 721 w 3317"/>
                <a:gd name="T27" fmla="*/ 963 h 1245"/>
                <a:gd name="T28" fmla="*/ 803 w 3317"/>
                <a:gd name="T29" fmla="*/ 1099 h 1245"/>
                <a:gd name="T30" fmla="*/ 928 w 3317"/>
                <a:gd name="T31" fmla="*/ 1244 h 1245"/>
                <a:gd name="T32" fmla="*/ 1499 w 3317"/>
                <a:gd name="T33" fmla="*/ 1244 h 1245"/>
                <a:gd name="T34" fmla="*/ 1692 w 3317"/>
                <a:gd name="T35" fmla="*/ 1221 h 1245"/>
                <a:gd name="T36" fmla="*/ 1788 w 3317"/>
                <a:gd name="T37" fmla="*/ 1077 h 1245"/>
                <a:gd name="T38" fmla="*/ 1894 w 3317"/>
                <a:gd name="T39" fmla="*/ 826 h 1245"/>
                <a:gd name="T40" fmla="*/ 1889 w 3317"/>
                <a:gd name="T41" fmla="*/ 690 h 1245"/>
                <a:gd name="T42" fmla="*/ 1783 w 3317"/>
                <a:gd name="T43" fmla="*/ 500 h 1245"/>
                <a:gd name="T44" fmla="*/ 1731 w 3317"/>
                <a:gd name="T45" fmla="*/ 432 h 1245"/>
                <a:gd name="T46" fmla="*/ 1548 w 3317"/>
                <a:gd name="T47" fmla="*/ 303 h 1245"/>
                <a:gd name="T48" fmla="*/ 1490 w 3317"/>
                <a:gd name="T49" fmla="*/ 257 h 1245"/>
                <a:gd name="T50" fmla="*/ 1417 w 3317"/>
                <a:gd name="T51" fmla="*/ 166 h 1245"/>
                <a:gd name="T52" fmla="*/ 1384 w 3317"/>
                <a:gd name="T53" fmla="*/ 68 h 1245"/>
                <a:gd name="T54" fmla="*/ 1356 w 3317"/>
                <a:gd name="T55" fmla="*/ 22 h 1245"/>
                <a:gd name="T56" fmla="*/ 1313 w 3317"/>
                <a:gd name="T57" fmla="*/ 22 h 1245"/>
                <a:gd name="T58" fmla="*/ 1100 w 3317"/>
                <a:gd name="T59" fmla="*/ 0 h 1245"/>
                <a:gd name="T60" fmla="*/ 980 w 3317"/>
                <a:gd name="T61" fmla="*/ 159 h 1245"/>
                <a:gd name="T62" fmla="*/ 967 w 3317"/>
                <a:gd name="T63" fmla="*/ 159 h 1245"/>
                <a:gd name="T64" fmla="*/ 850 w 3317"/>
                <a:gd name="T65" fmla="*/ 182 h 1245"/>
                <a:gd name="T66" fmla="*/ 783 w 3317"/>
                <a:gd name="T67" fmla="*/ 144 h 12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17"/>
                <a:gd name="T103" fmla="*/ 0 h 1245"/>
                <a:gd name="T104" fmla="*/ 3317 w 3317"/>
                <a:gd name="T105" fmla="*/ 1245 h 12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17" h="1245">
                  <a:moveTo>
                    <a:pt x="1371" y="144"/>
                  </a:moveTo>
                  <a:lnTo>
                    <a:pt x="1043" y="242"/>
                  </a:lnTo>
                  <a:lnTo>
                    <a:pt x="698" y="303"/>
                  </a:lnTo>
                  <a:lnTo>
                    <a:pt x="361" y="379"/>
                  </a:lnTo>
                  <a:lnTo>
                    <a:pt x="100" y="485"/>
                  </a:lnTo>
                  <a:lnTo>
                    <a:pt x="0" y="599"/>
                  </a:lnTo>
                  <a:lnTo>
                    <a:pt x="0" y="667"/>
                  </a:lnTo>
                  <a:lnTo>
                    <a:pt x="92" y="728"/>
                  </a:lnTo>
                  <a:lnTo>
                    <a:pt x="496" y="735"/>
                  </a:lnTo>
                  <a:lnTo>
                    <a:pt x="530" y="735"/>
                  </a:lnTo>
                  <a:lnTo>
                    <a:pt x="749" y="728"/>
                  </a:lnTo>
                  <a:lnTo>
                    <a:pt x="1001" y="781"/>
                  </a:lnTo>
                  <a:lnTo>
                    <a:pt x="1035" y="788"/>
                  </a:lnTo>
                  <a:lnTo>
                    <a:pt x="1262" y="963"/>
                  </a:lnTo>
                  <a:lnTo>
                    <a:pt x="1405" y="1099"/>
                  </a:lnTo>
                  <a:lnTo>
                    <a:pt x="1624" y="1244"/>
                  </a:lnTo>
                  <a:lnTo>
                    <a:pt x="2625" y="1244"/>
                  </a:lnTo>
                  <a:lnTo>
                    <a:pt x="2962" y="1221"/>
                  </a:lnTo>
                  <a:lnTo>
                    <a:pt x="3130" y="1077"/>
                  </a:lnTo>
                  <a:lnTo>
                    <a:pt x="3316" y="826"/>
                  </a:lnTo>
                  <a:lnTo>
                    <a:pt x="3307" y="690"/>
                  </a:lnTo>
                  <a:lnTo>
                    <a:pt x="3122" y="500"/>
                  </a:lnTo>
                  <a:lnTo>
                    <a:pt x="3029" y="432"/>
                  </a:lnTo>
                  <a:lnTo>
                    <a:pt x="2710" y="303"/>
                  </a:lnTo>
                  <a:lnTo>
                    <a:pt x="2609" y="257"/>
                  </a:lnTo>
                  <a:lnTo>
                    <a:pt x="2482" y="166"/>
                  </a:lnTo>
                  <a:lnTo>
                    <a:pt x="2423" y="68"/>
                  </a:lnTo>
                  <a:lnTo>
                    <a:pt x="2373" y="22"/>
                  </a:lnTo>
                  <a:lnTo>
                    <a:pt x="2297" y="22"/>
                  </a:lnTo>
                  <a:lnTo>
                    <a:pt x="1927" y="0"/>
                  </a:lnTo>
                  <a:lnTo>
                    <a:pt x="1716" y="159"/>
                  </a:lnTo>
                  <a:lnTo>
                    <a:pt x="1691" y="159"/>
                  </a:lnTo>
                  <a:lnTo>
                    <a:pt x="1489" y="182"/>
                  </a:lnTo>
                  <a:lnTo>
                    <a:pt x="1371" y="144"/>
                  </a:lnTo>
                </a:path>
              </a:pathLst>
            </a:custGeom>
            <a:solidFill>
              <a:srgbClr val="CCECFF"/>
            </a:solidFill>
            <a:ln w="12699" cap="rnd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79" name="Freeform 11"/>
            <p:cNvSpPr>
              <a:spLocks/>
            </p:cNvSpPr>
            <p:nvPr/>
          </p:nvSpPr>
          <p:spPr bwMode="auto">
            <a:xfrm>
              <a:off x="1378" y="436"/>
              <a:ext cx="1440" cy="1752"/>
            </a:xfrm>
            <a:custGeom>
              <a:avLst/>
              <a:gdLst>
                <a:gd name="T0" fmla="*/ 0 w 1560"/>
                <a:gd name="T1" fmla="*/ 0 h 1752"/>
                <a:gd name="T2" fmla="*/ 67 w 1560"/>
                <a:gd name="T3" fmla="*/ 56 h 1752"/>
                <a:gd name="T4" fmla="*/ 193 w 1560"/>
                <a:gd name="T5" fmla="*/ 144 h 1752"/>
                <a:gd name="T6" fmla="*/ 223 w 1560"/>
                <a:gd name="T7" fmla="*/ 216 h 1752"/>
                <a:gd name="T8" fmla="*/ 223 w 1560"/>
                <a:gd name="T9" fmla="*/ 296 h 1752"/>
                <a:gd name="T10" fmla="*/ 172 w 1560"/>
                <a:gd name="T11" fmla="*/ 384 h 1752"/>
                <a:gd name="T12" fmla="*/ 126 w 1560"/>
                <a:gd name="T13" fmla="*/ 465 h 1752"/>
                <a:gd name="T14" fmla="*/ 68 w 1560"/>
                <a:gd name="T15" fmla="*/ 543 h 1752"/>
                <a:gd name="T16" fmla="*/ 44 w 1560"/>
                <a:gd name="T17" fmla="*/ 655 h 1752"/>
                <a:gd name="T18" fmla="*/ 90 w 1560"/>
                <a:gd name="T19" fmla="*/ 768 h 1752"/>
                <a:gd name="T20" fmla="*/ 173 w 1560"/>
                <a:gd name="T21" fmla="*/ 928 h 1752"/>
                <a:gd name="T22" fmla="*/ 213 w 1560"/>
                <a:gd name="T23" fmla="*/ 960 h 1752"/>
                <a:gd name="T24" fmla="*/ 248 w 1560"/>
                <a:gd name="T25" fmla="*/ 949 h 1752"/>
                <a:gd name="T26" fmla="*/ 332 w 1560"/>
                <a:gd name="T27" fmla="*/ 1086 h 1752"/>
                <a:gd name="T28" fmla="*/ 503 w 1560"/>
                <a:gd name="T29" fmla="*/ 1042 h 1752"/>
                <a:gd name="T30" fmla="*/ 567 w 1560"/>
                <a:gd name="T31" fmla="*/ 1122 h 1752"/>
                <a:gd name="T32" fmla="*/ 624 w 1560"/>
                <a:gd name="T33" fmla="*/ 1209 h 1752"/>
                <a:gd name="T34" fmla="*/ 678 w 1560"/>
                <a:gd name="T35" fmla="*/ 1302 h 1752"/>
                <a:gd name="T36" fmla="*/ 680 w 1560"/>
                <a:gd name="T37" fmla="*/ 1428 h 1752"/>
                <a:gd name="T38" fmla="*/ 814 w 1560"/>
                <a:gd name="T39" fmla="*/ 1743 h 1752"/>
                <a:gd name="T40" fmla="*/ 818 w 1560"/>
                <a:gd name="T41" fmla="*/ 1751 h 1752"/>
                <a:gd name="T42" fmla="*/ 798 w 1560"/>
                <a:gd name="T43" fmla="*/ 1751 h 1752"/>
                <a:gd name="T44" fmla="*/ 833 w 1560"/>
                <a:gd name="T45" fmla="*/ 1743 h 1752"/>
                <a:gd name="T46" fmla="*/ 856 w 1560"/>
                <a:gd name="T47" fmla="*/ 1723 h 1752"/>
                <a:gd name="T48" fmla="*/ 884 w 1560"/>
                <a:gd name="T49" fmla="*/ 1695 h 1752"/>
                <a:gd name="T50" fmla="*/ 859 w 1560"/>
                <a:gd name="T51" fmla="*/ 1675 h 1752"/>
                <a:gd name="T52" fmla="*/ 873 w 1560"/>
                <a:gd name="T53" fmla="*/ 1687 h 1752"/>
                <a:gd name="T54" fmla="*/ 874 w 1560"/>
                <a:gd name="T55" fmla="*/ 1679 h 1752"/>
                <a:gd name="T56" fmla="*/ 856 w 1560"/>
                <a:gd name="T57" fmla="*/ 1690 h 1752"/>
                <a:gd name="T58" fmla="*/ 888 w 1560"/>
                <a:gd name="T59" fmla="*/ 1670 h 1752"/>
                <a:gd name="T60" fmla="*/ 867 w 1560"/>
                <a:gd name="T61" fmla="*/ 1687 h 1752"/>
                <a:gd name="T62" fmla="*/ 891 w 1560"/>
                <a:gd name="T63" fmla="*/ 1663 h 1752"/>
                <a:gd name="T64" fmla="*/ 864 w 1560"/>
                <a:gd name="T65" fmla="*/ 1703 h 1752"/>
                <a:gd name="T66" fmla="*/ 882 w 1560"/>
                <a:gd name="T67" fmla="*/ 1679 h 1752"/>
                <a:gd name="T68" fmla="*/ 885 w 1560"/>
                <a:gd name="T69" fmla="*/ 1641 h 1752"/>
                <a:gd name="T70" fmla="*/ 817 w 1560"/>
                <a:gd name="T71" fmla="*/ 1538 h 1752"/>
                <a:gd name="T72" fmla="*/ 808 w 1560"/>
                <a:gd name="T73" fmla="*/ 1495 h 1752"/>
                <a:gd name="T74" fmla="*/ 801 w 1560"/>
                <a:gd name="T75" fmla="*/ 1479 h 1752"/>
                <a:gd name="T76" fmla="*/ 777 w 1560"/>
                <a:gd name="T77" fmla="*/ 1418 h 1752"/>
                <a:gd name="T78" fmla="*/ 761 w 1560"/>
                <a:gd name="T79" fmla="*/ 1390 h 1752"/>
                <a:gd name="T80" fmla="*/ 751 w 1560"/>
                <a:gd name="T81" fmla="*/ 1356 h 1752"/>
                <a:gd name="T82" fmla="*/ 727 w 1560"/>
                <a:gd name="T83" fmla="*/ 1270 h 1752"/>
                <a:gd name="T84" fmla="*/ 702 w 1560"/>
                <a:gd name="T85" fmla="*/ 1222 h 1752"/>
                <a:gd name="T86" fmla="*/ 692 w 1560"/>
                <a:gd name="T87" fmla="*/ 1189 h 1752"/>
                <a:gd name="T88" fmla="*/ 657 w 1560"/>
                <a:gd name="T89" fmla="*/ 1135 h 1752"/>
                <a:gd name="T90" fmla="*/ 650 w 1560"/>
                <a:gd name="T91" fmla="*/ 1032 h 1752"/>
                <a:gd name="T92" fmla="*/ 688 w 1560"/>
                <a:gd name="T93" fmla="*/ 1018 h 1752"/>
                <a:gd name="T94" fmla="*/ 729 w 1560"/>
                <a:gd name="T95" fmla="*/ 946 h 1752"/>
                <a:gd name="T96" fmla="*/ 792 w 1560"/>
                <a:gd name="T97" fmla="*/ 841 h 1752"/>
                <a:gd name="T98" fmla="*/ 792 w 1560"/>
                <a:gd name="T99" fmla="*/ 713 h 1752"/>
                <a:gd name="T100" fmla="*/ 807 w 1560"/>
                <a:gd name="T101" fmla="*/ 569 h 1752"/>
                <a:gd name="T102" fmla="*/ 807 w 1560"/>
                <a:gd name="T103" fmla="*/ 481 h 1752"/>
                <a:gd name="T104" fmla="*/ 766 w 1560"/>
                <a:gd name="T105" fmla="*/ 360 h 1752"/>
                <a:gd name="T106" fmla="*/ 729 w 1560"/>
                <a:gd name="T107" fmla="*/ 320 h 1752"/>
                <a:gd name="T108" fmla="*/ 698 w 1560"/>
                <a:gd name="T109" fmla="*/ 344 h 1752"/>
                <a:gd name="T110" fmla="*/ 636 w 1560"/>
                <a:gd name="T111" fmla="*/ 376 h 1752"/>
                <a:gd name="T112" fmla="*/ 578 w 1560"/>
                <a:gd name="T113" fmla="*/ 296 h 1752"/>
                <a:gd name="T114" fmla="*/ 516 w 1560"/>
                <a:gd name="T115" fmla="*/ 120 h 1752"/>
                <a:gd name="T116" fmla="*/ 458 w 1560"/>
                <a:gd name="T117" fmla="*/ 64 h 1752"/>
                <a:gd name="T118" fmla="*/ 385 w 1560"/>
                <a:gd name="T119" fmla="*/ 8 h 1752"/>
                <a:gd name="T120" fmla="*/ 374 w 1560"/>
                <a:gd name="T121" fmla="*/ 0 h 1752"/>
                <a:gd name="T122" fmla="*/ 0 w 1560"/>
                <a:gd name="T123" fmla="*/ 0 h 17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60"/>
                <a:gd name="T187" fmla="*/ 0 h 1752"/>
                <a:gd name="T188" fmla="*/ 1560 w 1560"/>
                <a:gd name="T189" fmla="*/ 1752 h 17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60" h="1752">
                  <a:moveTo>
                    <a:pt x="0" y="0"/>
                  </a:moveTo>
                  <a:lnTo>
                    <a:pt x="118" y="56"/>
                  </a:lnTo>
                  <a:lnTo>
                    <a:pt x="337" y="144"/>
                  </a:lnTo>
                  <a:lnTo>
                    <a:pt x="392" y="216"/>
                  </a:lnTo>
                  <a:lnTo>
                    <a:pt x="392" y="296"/>
                  </a:lnTo>
                  <a:lnTo>
                    <a:pt x="301" y="384"/>
                  </a:lnTo>
                  <a:lnTo>
                    <a:pt x="218" y="465"/>
                  </a:lnTo>
                  <a:lnTo>
                    <a:pt x="120" y="543"/>
                  </a:lnTo>
                  <a:lnTo>
                    <a:pt x="78" y="655"/>
                  </a:lnTo>
                  <a:lnTo>
                    <a:pt x="156" y="768"/>
                  </a:lnTo>
                  <a:lnTo>
                    <a:pt x="303" y="928"/>
                  </a:lnTo>
                  <a:lnTo>
                    <a:pt x="375" y="960"/>
                  </a:lnTo>
                  <a:lnTo>
                    <a:pt x="433" y="949"/>
                  </a:lnTo>
                  <a:lnTo>
                    <a:pt x="582" y="1086"/>
                  </a:lnTo>
                  <a:lnTo>
                    <a:pt x="880" y="1042"/>
                  </a:lnTo>
                  <a:lnTo>
                    <a:pt x="991" y="1122"/>
                  </a:lnTo>
                  <a:lnTo>
                    <a:pt x="1093" y="1209"/>
                  </a:lnTo>
                  <a:lnTo>
                    <a:pt x="1186" y="1302"/>
                  </a:lnTo>
                  <a:lnTo>
                    <a:pt x="1189" y="1428"/>
                  </a:lnTo>
                  <a:lnTo>
                    <a:pt x="1425" y="1743"/>
                  </a:lnTo>
                  <a:lnTo>
                    <a:pt x="1433" y="1751"/>
                  </a:lnTo>
                  <a:lnTo>
                    <a:pt x="1397" y="1751"/>
                  </a:lnTo>
                  <a:lnTo>
                    <a:pt x="1457" y="1743"/>
                  </a:lnTo>
                  <a:lnTo>
                    <a:pt x="1498" y="1723"/>
                  </a:lnTo>
                  <a:lnTo>
                    <a:pt x="1549" y="1695"/>
                  </a:lnTo>
                  <a:lnTo>
                    <a:pt x="1506" y="1675"/>
                  </a:lnTo>
                  <a:lnTo>
                    <a:pt x="1527" y="1687"/>
                  </a:lnTo>
                  <a:lnTo>
                    <a:pt x="1531" y="1679"/>
                  </a:lnTo>
                  <a:lnTo>
                    <a:pt x="1498" y="1690"/>
                  </a:lnTo>
                  <a:lnTo>
                    <a:pt x="1555" y="1670"/>
                  </a:lnTo>
                  <a:lnTo>
                    <a:pt x="1519" y="1687"/>
                  </a:lnTo>
                  <a:lnTo>
                    <a:pt x="1559" y="1663"/>
                  </a:lnTo>
                  <a:lnTo>
                    <a:pt x="1512" y="1703"/>
                  </a:lnTo>
                  <a:lnTo>
                    <a:pt x="1544" y="1679"/>
                  </a:lnTo>
                  <a:lnTo>
                    <a:pt x="1551" y="1641"/>
                  </a:lnTo>
                  <a:lnTo>
                    <a:pt x="1432" y="1538"/>
                  </a:lnTo>
                  <a:lnTo>
                    <a:pt x="1415" y="1495"/>
                  </a:lnTo>
                  <a:lnTo>
                    <a:pt x="1403" y="1479"/>
                  </a:lnTo>
                  <a:lnTo>
                    <a:pt x="1361" y="1418"/>
                  </a:lnTo>
                  <a:lnTo>
                    <a:pt x="1332" y="1390"/>
                  </a:lnTo>
                  <a:lnTo>
                    <a:pt x="1316" y="1356"/>
                  </a:lnTo>
                  <a:lnTo>
                    <a:pt x="1273" y="1270"/>
                  </a:lnTo>
                  <a:lnTo>
                    <a:pt x="1229" y="1222"/>
                  </a:lnTo>
                  <a:lnTo>
                    <a:pt x="1213" y="1189"/>
                  </a:lnTo>
                  <a:lnTo>
                    <a:pt x="1150" y="1135"/>
                  </a:lnTo>
                  <a:lnTo>
                    <a:pt x="1140" y="1032"/>
                  </a:lnTo>
                  <a:lnTo>
                    <a:pt x="1204" y="1018"/>
                  </a:lnTo>
                  <a:lnTo>
                    <a:pt x="1277" y="946"/>
                  </a:lnTo>
                  <a:lnTo>
                    <a:pt x="1386" y="841"/>
                  </a:lnTo>
                  <a:lnTo>
                    <a:pt x="1386" y="713"/>
                  </a:lnTo>
                  <a:lnTo>
                    <a:pt x="1414" y="569"/>
                  </a:lnTo>
                  <a:lnTo>
                    <a:pt x="1414" y="481"/>
                  </a:lnTo>
                  <a:lnTo>
                    <a:pt x="1341" y="360"/>
                  </a:lnTo>
                  <a:lnTo>
                    <a:pt x="1277" y="320"/>
                  </a:lnTo>
                  <a:lnTo>
                    <a:pt x="1222" y="344"/>
                  </a:lnTo>
                  <a:lnTo>
                    <a:pt x="1113" y="376"/>
                  </a:lnTo>
                  <a:lnTo>
                    <a:pt x="1012" y="296"/>
                  </a:lnTo>
                  <a:lnTo>
                    <a:pt x="903" y="120"/>
                  </a:lnTo>
                  <a:lnTo>
                    <a:pt x="802" y="64"/>
                  </a:lnTo>
                  <a:lnTo>
                    <a:pt x="675" y="8"/>
                  </a:lnTo>
                  <a:lnTo>
                    <a:pt x="656" y="0"/>
                  </a:lnTo>
                  <a:lnTo>
                    <a:pt x="0" y="0"/>
                  </a:lnTo>
                </a:path>
              </a:pathLst>
            </a:custGeom>
            <a:solidFill>
              <a:srgbClr val="CC3300"/>
            </a:solidFill>
            <a:ln w="12699" cap="rnd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80" name="Freeform 12"/>
            <p:cNvSpPr>
              <a:spLocks/>
            </p:cNvSpPr>
            <p:nvPr/>
          </p:nvSpPr>
          <p:spPr bwMode="auto">
            <a:xfrm>
              <a:off x="2803" y="955"/>
              <a:ext cx="1969" cy="2030"/>
            </a:xfrm>
            <a:custGeom>
              <a:avLst/>
              <a:gdLst>
                <a:gd name="T0" fmla="*/ 914 w 2133"/>
                <a:gd name="T1" fmla="*/ 398 h 2030"/>
                <a:gd name="T2" fmla="*/ 897 w 2133"/>
                <a:gd name="T3" fmla="*/ 353 h 2030"/>
                <a:gd name="T4" fmla="*/ 858 w 2133"/>
                <a:gd name="T5" fmla="*/ 328 h 2030"/>
                <a:gd name="T6" fmla="*/ 817 w 2133"/>
                <a:gd name="T7" fmla="*/ 310 h 2030"/>
                <a:gd name="T8" fmla="*/ 773 w 2133"/>
                <a:gd name="T9" fmla="*/ 364 h 2030"/>
                <a:gd name="T10" fmla="*/ 735 w 2133"/>
                <a:gd name="T11" fmla="*/ 372 h 2030"/>
                <a:gd name="T12" fmla="*/ 670 w 2133"/>
                <a:gd name="T13" fmla="*/ 356 h 2030"/>
                <a:gd name="T14" fmla="*/ 722 w 2133"/>
                <a:gd name="T15" fmla="*/ 240 h 2030"/>
                <a:gd name="T16" fmla="*/ 712 w 2133"/>
                <a:gd name="T17" fmla="*/ 115 h 2030"/>
                <a:gd name="T18" fmla="*/ 693 w 2133"/>
                <a:gd name="T19" fmla="*/ 61 h 2030"/>
                <a:gd name="T20" fmla="*/ 648 w 2133"/>
                <a:gd name="T21" fmla="*/ 159 h 2030"/>
                <a:gd name="T22" fmla="*/ 550 w 2133"/>
                <a:gd name="T23" fmla="*/ 150 h 2030"/>
                <a:gd name="T24" fmla="*/ 475 w 2133"/>
                <a:gd name="T25" fmla="*/ 201 h 2030"/>
                <a:gd name="T26" fmla="*/ 439 w 2133"/>
                <a:gd name="T27" fmla="*/ 56 h 2030"/>
                <a:gd name="T28" fmla="*/ 410 w 2133"/>
                <a:gd name="T29" fmla="*/ 2 h 2030"/>
                <a:gd name="T30" fmla="*/ 343 w 2133"/>
                <a:gd name="T31" fmla="*/ 81 h 2030"/>
                <a:gd name="T32" fmla="*/ 303 w 2133"/>
                <a:gd name="T33" fmla="*/ 135 h 2030"/>
                <a:gd name="T34" fmla="*/ 259 w 2133"/>
                <a:gd name="T35" fmla="*/ 233 h 2030"/>
                <a:gd name="T36" fmla="*/ 205 w 2133"/>
                <a:gd name="T37" fmla="*/ 205 h 2030"/>
                <a:gd name="T38" fmla="*/ 173 w 2133"/>
                <a:gd name="T39" fmla="*/ 182 h 2030"/>
                <a:gd name="T40" fmla="*/ 140 w 2133"/>
                <a:gd name="T41" fmla="*/ 228 h 2030"/>
                <a:gd name="T42" fmla="*/ 133 w 2133"/>
                <a:gd name="T43" fmla="*/ 346 h 2030"/>
                <a:gd name="T44" fmla="*/ 81 w 2133"/>
                <a:gd name="T45" fmla="*/ 500 h 2030"/>
                <a:gd name="T46" fmla="*/ 16 w 2133"/>
                <a:gd name="T47" fmla="*/ 615 h 2030"/>
                <a:gd name="T48" fmla="*/ 26 w 2133"/>
                <a:gd name="T49" fmla="*/ 757 h 2030"/>
                <a:gd name="T50" fmla="*/ 102 w 2133"/>
                <a:gd name="T51" fmla="*/ 767 h 2030"/>
                <a:gd name="T52" fmla="*/ 180 w 2133"/>
                <a:gd name="T53" fmla="*/ 843 h 2030"/>
                <a:gd name="T54" fmla="*/ 271 w 2133"/>
                <a:gd name="T55" fmla="*/ 784 h 2030"/>
                <a:gd name="T56" fmla="*/ 322 w 2133"/>
                <a:gd name="T57" fmla="*/ 920 h 2030"/>
                <a:gd name="T58" fmla="*/ 429 w 2133"/>
                <a:gd name="T59" fmla="*/ 1006 h 2030"/>
                <a:gd name="T60" fmla="*/ 444 w 2133"/>
                <a:gd name="T61" fmla="*/ 1118 h 2030"/>
                <a:gd name="T62" fmla="*/ 524 w 2133"/>
                <a:gd name="T63" fmla="*/ 1201 h 2030"/>
                <a:gd name="T64" fmla="*/ 522 w 2133"/>
                <a:gd name="T65" fmla="*/ 1314 h 2030"/>
                <a:gd name="T66" fmla="*/ 571 w 2133"/>
                <a:gd name="T67" fmla="*/ 1427 h 2030"/>
                <a:gd name="T68" fmla="*/ 629 w 2133"/>
                <a:gd name="T69" fmla="*/ 1516 h 2030"/>
                <a:gd name="T70" fmla="*/ 665 w 2133"/>
                <a:gd name="T71" fmla="*/ 1604 h 2030"/>
                <a:gd name="T72" fmla="*/ 623 w 2133"/>
                <a:gd name="T73" fmla="*/ 1751 h 2030"/>
                <a:gd name="T74" fmla="*/ 574 w 2133"/>
                <a:gd name="T75" fmla="*/ 1845 h 2030"/>
                <a:gd name="T76" fmla="*/ 655 w 2133"/>
                <a:gd name="T77" fmla="*/ 1898 h 2030"/>
                <a:gd name="T78" fmla="*/ 722 w 2133"/>
                <a:gd name="T79" fmla="*/ 2029 h 2030"/>
                <a:gd name="T80" fmla="*/ 754 w 2133"/>
                <a:gd name="T81" fmla="*/ 1898 h 2030"/>
                <a:gd name="T82" fmla="*/ 781 w 2133"/>
                <a:gd name="T83" fmla="*/ 1849 h 2030"/>
                <a:gd name="T84" fmla="*/ 751 w 2133"/>
                <a:gd name="T85" fmla="*/ 1936 h 2030"/>
                <a:gd name="T86" fmla="*/ 807 w 2133"/>
                <a:gd name="T87" fmla="*/ 1815 h 2030"/>
                <a:gd name="T88" fmla="*/ 832 w 2133"/>
                <a:gd name="T89" fmla="*/ 1706 h 2030"/>
                <a:gd name="T90" fmla="*/ 827 w 2133"/>
                <a:gd name="T91" fmla="*/ 1600 h 2030"/>
                <a:gd name="T92" fmla="*/ 891 w 2133"/>
                <a:gd name="T93" fmla="*/ 1516 h 2030"/>
                <a:gd name="T94" fmla="*/ 970 w 2133"/>
                <a:gd name="T95" fmla="*/ 1469 h 2030"/>
                <a:gd name="T96" fmla="*/ 1022 w 2133"/>
                <a:gd name="T97" fmla="*/ 1459 h 2030"/>
                <a:gd name="T98" fmla="*/ 1067 w 2133"/>
                <a:gd name="T99" fmla="*/ 1317 h 2030"/>
                <a:gd name="T100" fmla="*/ 1096 w 2133"/>
                <a:gd name="T101" fmla="*/ 1129 h 2030"/>
                <a:gd name="T102" fmla="*/ 1091 w 2133"/>
                <a:gd name="T103" fmla="*/ 987 h 2030"/>
                <a:gd name="T104" fmla="*/ 1125 w 2133"/>
                <a:gd name="T105" fmla="*/ 909 h 2030"/>
                <a:gd name="T106" fmla="*/ 1166 w 2133"/>
                <a:gd name="T107" fmla="*/ 813 h 2030"/>
                <a:gd name="T108" fmla="*/ 1204 w 2133"/>
                <a:gd name="T109" fmla="*/ 592 h 2030"/>
                <a:gd name="T110" fmla="*/ 1107 w 2133"/>
                <a:gd name="T111" fmla="*/ 481 h 2030"/>
                <a:gd name="T112" fmla="*/ 972 w 2133"/>
                <a:gd name="T113" fmla="*/ 412 h 20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33"/>
                <a:gd name="T172" fmla="*/ 0 h 2030"/>
                <a:gd name="T173" fmla="*/ 2133 w 2133"/>
                <a:gd name="T174" fmla="*/ 2030 h 20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33" h="2030">
                  <a:moveTo>
                    <a:pt x="1617" y="398"/>
                  </a:moveTo>
                  <a:lnTo>
                    <a:pt x="1606" y="404"/>
                  </a:lnTo>
                  <a:lnTo>
                    <a:pt x="1584" y="437"/>
                  </a:lnTo>
                  <a:lnTo>
                    <a:pt x="1600" y="398"/>
                  </a:lnTo>
                  <a:lnTo>
                    <a:pt x="1593" y="387"/>
                  </a:lnTo>
                  <a:lnTo>
                    <a:pt x="1584" y="392"/>
                  </a:lnTo>
                  <a:lnTo>
                    <a:pt x="1590" y="367"/>
                  </a:lnTo>
                  <a:lnTo>
                    <a:pt x="1571" y="353"/>
                  </a:lnTo>
                  <a:lnTo>
                    <a:pt x="1551" y="353"/>
                  </a:lnTo>
                  <a:lnTo>
                    <a:pt x="1545" y="346"/>
                  </a:lnTo>
                  <a:lnTo>
                    <a:pt x="1525" y="338"/>
                  </a:lnTo>
                  <a:lnTo>
                    <a:pt x="1501" y="328"/>
                  </a:lnTo>
                  <a:lnTo>
                    <a:pt x="1479" y="320"/>
                  </a:lnTo>
                  <a:lnTo>
                    <a:pt x="1461" y="317"/>
                  </a:lnTo>
                  <a:lnTo>
                    <a:pt x="1433" y="304"/>
                  </a:lnTo>
                  <a:lnTo>
                    <a:pt x="1432" y="310"/>
                  </a:lnTo>
                  <a:lnTo>
                    <a:pt x="1397" y="316"/>
                  </a:lnTo>
                  <a:lnTo>
                    <a:pt x="1378" y="348"/>
                  </a:lnTo>
                  <a:lnTo>
                    <a:pt x="1375" y="354"/>
                  </a:lnTo>
                  <a:lnTo>
                    <a:pt x="1354" y="364"/>
                  </a:lnTo>
                  <a:lnTo>
                    <a:pt x="1317" y="408"/>
                  </a:lnTo>
                  <a:lnTo>
                    <a:pt x="1322" y="369"/>
                  </a:lnTo>
                  <a:lnTo>
                    <a:pt x="1305" y="379"/>
                  </a:lnTo>
                  <a:lnTo>
                    <a:pt x="1286" y="372"/>
                  </a:lnTo>
                  <a:lnTo>
                    <a:pt x="1267" y="373"/>
                  </a:lnTo>
                  <a:lnTo>
                    <a:pt x="1250" y="322"/>
                  </a:lnTo>
                  <a:lnTo>
                    <a:pt x="1212" y="338"/>
                  </a:lnTo>
                  <a:lnTo>
                    <a:pt x="1174" y="356"/>
                  </a:lnTo>
                  <a:lnTo>
                    <a:pt x="1154" y="352"/>
                  </a:lnTo>
                  <a:lnTo>
                    <a:pt x="1194" y="332"/>
                  </a:lnTo>
                  <a:lnTo>
                    <a:pt x="1229" y="275"/>
                  </a:lnTo>
                  <a:lnTo>
                    <a:pt x="1264" y="240"/>
                  </a:lnTo>
                  <a:lnTo>
                    <a:pt x="1300" y="207"/>
                  </a:lnTo>
                  <a:lnTo>
                    <a:pt x="1285" y="179"/>
                  </a:lnTo>
                  <a:lnTo>
                    <a:pt x="1258" y="160"/>
                  </a:lnTo>
                  <a:lnTo>
                    <a:pt x="1246" y="115"/>
                  </a:lnTo>
                  <a:lnTo>
                    <a:pt x="1236" y="71"/>
                  </a:lnTo>
                  <a:lnTo>
                    <a:pt x="1233" y="74"/>
                  </a:lnTo>
                  <a:lnTo>
                    <a:pt x="1213" y="50"/>
                  </a:lnTo>
                  <a:lnTo>
                    <a:pt x="1215" y="61"/>
                  </a:lnTo>
                  <a:lnTo>
                    <a:pt x="1208" y="61"/>
                  </a:lnTo>
                  <a:lnTo>
                    <a:pt x="1206" y="62"/>
                  </a:lnTo>
                  <a:lnTo>
                    <a:pt x="1169" y="110"/>
                  </a:lnTo>
                  <a:lnTo>
                    <a:pt x="1134" y="159"/>
                  </a:lnTo>
                  <a:lnTo>
                    <a:pt x="1080" y="157"/>
                  </a:lnTo>
                  <a:lnTo>
                    <a:pt x="1045" y="151"/>
                  </a:lnTo>
                  <a:lnTo>
                    <a:pt x="1012" y="141"/>
                  </a:lnTo>
                  <a:lnTo>
                    <a:pt x="963" y="150"/>
                  </a:lnTo>
                  <a:lnTo>
                    <a:pt x="967" y="177"/>
                  </a:lnTo>
                  <a:lnTo>
                    <a:pt x="943" y="170"/>
                  </a:lnTo>
                  <a:lnTo>
                    <a:pt x="886" y="179"/>
                  </a:lnTo>
                  <a:lnTo>
                    <a:pt x="833" y="201"/>
                  </a:lnTo>
                  <a:lnTo>
                    <a:pt x="799" y="202"/>
                  </a:lnTo>
                  <a:lnTo>
                    <a:pt x="763" y="164"/>
                  </a:lnTo>
                  <a:lnTo>
                    <a:pt x="757" y="103"/>
                  </a:lnTo>
                  <a:lnTo>
                    <a:pt x="771" y="56"/>
                  </a:lnTo>
                  <a:lnTo>
                    <a:pt x="748" y="28"/>
                  </a:lnTo>
                  <a:lnTo>
                    <a:pt x="744" y="0"/>
                  </a:lnTo>
                  <a:lnTo>
                    <a:pt x="713" y="1"/>
                  </a:lnTo>
                  <a:lnTo>
                    <a:pt x="717" y="2"/>
                  </a:lnTo>
                  <a:lnTo>
                    <a:pt x="702" y="30"/>
                  </a:lnTo>
                  <a:lnTo>
                    <a:pt x="656" y="46"/>
                  </a:lnTo>
                  <a:lnTo>
                    <a:pt x="611" y="62"/>
                  </a:lnTo>
                  <a:lnTo>
                    <a:pt x="601" y="81"/>
                  </a:lnTo>
                  <a:lnTo>
                    <a:pt x="553" y="66"/>
                  </a:lnTo>
                  <a:lnTo>
                    <a:pt x="498" y="51"/>
                  </a:lnTo>
                  <a:lnTo>
                    <a:pt x="514" y="79"/>
                  </a:lnTo>
                  <a:lnTo>
                    <a:pt x="531" y="135"/>
                  </a:lnTo>
                  <a:lnTo>
                    <a:pt x="566" y="145"/>
                  </a:lnTo>
                  <a:lnTo>
                    <a:pt x="556" y="161"/>
                  </a:lnTo>
                  <a:lnTo>
                    <a:pt x="508" y="198"/>
                  </a:lnTo>
                  <a:lnTo>
                    <a:pt x="453" y="233"/>
                  </a:lnTo>
                  <a:lnTo>
                    <a:pt x="446" y="229"/>
                  </a:lnTo>
                  <a:lnTo>
                    <a:pt x="416" y="231"/>
                  </a:lnTo>
                  <a:lnTo>
                    <a:pt x="372" y="208"/>
                  </a:lnTo>
                  <a:lnTo>
                    <a:pt x="361" y="205"/>
                  </a:lnTo>
                  <a:lnTo>
                    <a:pt x="341" y="162"/>
                  </a:lnTo>
                  <a:lnTo>
                    <a:pt x="311" y="180"/>
                  </a:lnTo>
                  <a:lnTo>
                    <a:pt x="298" y="174"/>
                  </a:lnTo>
                  <a:lnTo>
                    <a:pt x="303" y="182"/>
                  </a:lnTo>
                  <a:lnTo>
                    <a:pt x="257" y="182"/>
                  </a:lnTo>
                  <a:lnTo>
                    <a:pt x="211" y="182"/>
                  </a:lnTo>
                  <a:lnTo>
                    <a:pt x="218" y="216"/>
                  </a:lnTo>
                  <a:lnTo>
                    <a:pt x="247" y="228"/>
                  </a:lnTo>
                  <a:lnTo>
                    <a:pt x="237" y="239"/>
                  </a:lnTo>
                  <a:lnTo>
                    <a:pt x="199" y="241"/>
                  </a:lnTo>
                  <a:lnTo>
                    <a:pt x="210" y="291"/>
                  </a:lnTo>
                  <a:lnTo>
                    <a:pt x="232" y="346"/>
                  </a:lnTo>
                  <a:lnTo>
                    <a:pt x="220" y="418"/>
                  </a:lnTo>
                  <a:lnTo>
                    <a:pt x="207" y="491"/>
                  </a:lnTo>
                  <a:lnTo>
                    <a:pt x="188" y="490"/>
                  </a:lnTo>
                  <a:lnTo>
                    <a:pt x="142" y="500"/>
                  </a:lnTo>
                  <a:lnTo>
                    <a:pt x="99" y="518"/>
                  </a:lnTo>
                  <a:lnTo>
                    <a:pt x="56" y="534"/>
                  </a:lnTo>
                  <a:lnTo>
                    <a:pt x="41" y="574"/>
                  </a:lnTo>
                  <a:lnTo>
                    <a:pt x="27" y="615"/>
                  </a:lnTo>
                  <a:lnTo>
                    <a:pt x="0" y="656"/>
                  </a:lnTo>
                  <a:lnTo>
                    <a:pt x="25" y="695"/>
                  </a:lnTo>
                  <a:lnTo>
                    <a:pt x="48" y="735"/>
                  </a:lnTo>
                  <a:lnTo>
                    <a:pt x="46" y="757"/>
                  </a:lnTo>
                  <a:lnTo>
                    <a:pt x="68" y="762"/>
                  </a:lnTo>
                  <a:lnTo>
                    <a:pt x="100" y="783"/>
                  </a:lnTo>
                  <a:lnTo>
                    <a:pt x="144" y="793"/>
                  </a:lnTo>
                  <a:lnTo>
                    <a:pt x="180" y="767"/>
                  </a:lnTo>
                  <a:lnTo>
                    <a:pt x="185" y="806"/>
                  </a:lnTo>
                  <a:lnTo>
                    <a:pt x="188" y="845"/>
                  </a:lnTo>
                  <a:lnTo>
                    <a:pt x="246" y="842"/>
                  </a:lnTo>
                  <a:lnTo>
                    <a:pt x="315" y="843"/>
                  </a:lnTo>
                  <a:lnTo>
                    <a:pt x="341" y="828"/>
                  </a:lnTo>
                  <a:lnTo>
                    <a:pt x="385" y="804"/>
                  </a:lnTo>
                  <a:lnTo>
                    <a:pt x="431" y="781"/>
                  </a:lnTo>
                  <a:lnTo>
                    <a:pt x="474" y="784"/>
                  </a:lnTo>
                  <a:lnTo>
                    <a:pt x="478" y="828"/>
                  </a:lnTo>
                  <a:lnTo>
                    <a:pt x="483" y="871"/>
                  </a:lnTo>
                  <a:lnTo>
                    <a:pt x="525" y="909"/>
                  </a:lnTo>
                  <a:lnTo>
                    <a:pt x="564" y="920"/>
                  </a:lnTo>
                  <a:lnTo>
                    <a:pt x="613" y="941"/>
                  </a:lnTo>
                  <a:lnTo>
                    <a:pt x="674" y="976"/>
                  </a:lnTo>
                  <a:lnTo>
                    <a:pt x="736" y="983"/>
                  </a:lnTo>
                  <a:lnTo>
                    <a:pt x="751" y="1006"/>
                  </a:lnTo>
                  <a:lnTo>
                    <a:pt x="760" y="1057"/>
                  </a:lnTo>
                  <a:lnTo>
                    <a:pt x="751" y="1057"/>
                  </a:lnTo>
                  <a:lnTo>
                    <a:pt x="770" y="1078"/>
                  </a:lnTo>
                  <a:lnTo>
                    <a:pt x="777" y="1118"/>
                  </a:lnTo>
                  <a:lnTo>
                    <a:pt x="827" y="1123"/>
                  </a:lnTo>
                  <a:lnTo>
                    <a:pt x="876" y="1127"/>
                  </a:lnTo>
                  <a:lnTo>
                    <a:pt x="883" y="1172"/>
                  </a:lnTo>
                  <a:lnTo>
                    <a:pt x="918" y="1201"/>
                  </a:lnTo>
                  <a:lnTo>
                    <a:pt x="929" y="1221"/>
                  </a:lnTo>
                  <a:lnTo>
                    <a:pt x="918" y="1260"/>
                  </a:lnTo>
                  <a:lnTo>
                    <a:pt x="905" y="1299"/>
                  </a:lnTo>
                  <a:lnTo>
                    <a:pt x="914" y="1314"/>
                  </a:lnTo>
                  <a:lnTo>
                    <a:pt x="905" y="1321"/>
                  </a:lnTo>
                  <a:lnTo>
                    <a:pt x="917" y="1344"/>
                  </a:lnTo>
                  <a:lnTo>
                    <a:pt x="925" y="1417"/>
                  </a:lnTo>
                  <a:lnTo>
                    <a:pt x="1002" y="1427"/>
                  </a:lnTo>
                  <a:lnTo>
                    <a:pt x="1041" y="1431"/>
                  </a:lnTo>
                  <a:lnTo>
                    <a:pt x="1058" y="1474"/>
                  </a:lnTo>
                  <a:lnTo>
                    <a:pt x="1073" y="1517"/>
                  </a:lnTo>
                  <a:lnTo>
                    <a:pt x="1102" y="1516"/>
                  </a:lnTo>
                  <a:lnTo>
                    <a:pt x="1131" y="1519"/>
                  </a:lnTo>
                  <a:lnTo>
                    <a:pt x="1129" y="1561"/>
                  </a:lnTo>
                  <a:lnTo>
                    <a:pt x="1128" y="1603"/>
                  </a:lnTo>
                  <a:lnTo>
                    <a:pt x="1162" y="1604"/>
                  </a:lnTo>
                  <a:lnTo>
                    <a:pt x="1186" y="1671"/>
                  </a:lnTo>
                  <a:lnTo>
                    <a:pt x="1152" y="1695"/>
                  </a:lnTo>
                  <a:lnTo>
                    <a:pt x="1119" y="1721"/>
                  </a:lnTo>
                  <a:lnTo>
                    <a:pt x="1090" y="1751"/>
                  </a:lnTo>
                  <a:lnTo>
                    <a:pt x="1061" y="1782"/>
                  </a:lnTo>
                  <a:lnTo>
                    <a:pt x="1033" y="1811"/>
                  </a:lnTo>
                  <a:lnTo>
                    <a:pt x="1005" y="1842"/>
                  </a:lnTo>
                  <a:lnTo>
                    <a:pt x="1005" y="1845"/>
                  </a:lnTo>
                  <a:lnTo>
                    <a:pt x="1033" y="1839"/>
                  </a:lnTo>
                  <a:lnTo>
                    <a:pt x="1098" y="1881"/>
                  </a:lnTo>
                  <a:lnTo>
                    <a:pt x="1114" y="1881"/>
                  </a:lnTo>
                  <a:lnTo>
                    <a:pt x="1146" y="1898"/>
                  </a:lnTo>
                  <a:lnTo>
                    <a:pt x="1202" y="1934"/>
                  </a:lnTo>
                  <a:lnTo>
                    <a:pt x="1257" y="1968"/>
                  </a:lnTo>
                  <a:lnTo>
                    <a:pt x="1252" y="1993"/>
                  </a:lnTo>
                  <a:lnTo>
                    <a:pt x="1264" y="2029"/>
                  </a:lnTo>
                  <a:lnTo>
                    <a:pt x="1283" y="1995"/>
                  </a:lnTo>
                  <a:lnTo>
                    <a:pt x="1304" y="1963"/>
                  </a:lnTo>
                  <a:lnTo>
                    <a:pt x="1306" y="1930"/>
                  </a:lnTo>
                  <a:lnTo>
                    <a:pt x="1322" y="1898"/>
                  </a:lnTo>
                  <a:lnTo>
                    <a:pt x="1343" y="1874"/>
                  </a:lnTo>
                  <a:lnTo>
                    <a:pt x="1338" y="1845"/>
                  </a:lnTo>
                  <a:lnTo>
                    <a:pt x="1341" y="1842"/>
                  </a:lnTo>
                  <a:lnTo>
                    <a:pt x="1366" y="1849"/>
                  </a:lnTo>
                  <a:lnTo>
                    <a:pt x="1378" y="1852"/>
                  </a:lnTo>
                  <a:lnTo>
                    <a:pt x="1354" y="1889"/>
                  </a:lnTo>
                  <a:lnTo>
                    <a:pt x="1332" y="1927"/>
                  </a:lnTo>
                  <a:lnTo>
                    <a:pt x="1316" y="1936"/>
                  </a:lnTo>
                  <a:lnTo>
                    <a:pt x="1321" y="1940"/>
                  </a:lnTo>
                  <a:lnTo>
                    <a:pt x="1355" y="1898"/>
                  </a:lnTo>
                  <a:lnTo>
                    <a:pt x="1392" y="1857"/>
                  </a:lnTo>
                  <a:lnTo>
                    <a:pt x="1412" y="1815"/>
                  </a:lnTo>
                  <a:lnTo>
                    <a:pt x="1436" y="1772"/>
                  </a:lnTo>
                  <a:lnTo>
                    <a:pt x="1452" y="1750"/>
                  </a:lnTo>
                  <a:lnTo>
                    <a:pt x="1455" y="1749"/>
                  </a:lnTo>
                  <a:lnTo>
                    <a:pt x="1455" y="1706"/>
                  </a:lnTo>
                  <a:lnTo>
                    <a:pt x="1455" y="1664"/>
                  </a:lnTo>
                  <a:lnTo>
                    <a:pt x="1444" y="1636"/>
                  </a:lnTo>
                  <a:lnTo>
                    <a:pt x="1442" y="1617"/>
                  </a:lnTo>
                  <a:lnTo>
                    <a:pt x="1449" y="1600"/>
                  </a:lnTo>
                  <a:lnTo>
                    <a:pt x="1444" y="1596"/>
                  </a:lnTo>
                  <a:lnTo>
                    <a:pt x="1465" y="1592"/>
                  </a:lnTo>
                  <a:lnTo>
                    <a:pt x="1513" y="1554"/>
                  </a:lnTo>
                  <a:lnTo>
                    <a:pt x="1559" y="1516"/>
                  </a:lnTo>
                  <a:lnTo>
                    <a:pt x="1605" y="1505"/>
                  </a:lnTo>
                  <a:lnTo>
                    <a:pt x="1645" y="1480"/>
                  </a:lnTo>
                  <a:lnTo>
                    <a:pt x="1663" y="1469"/>
                  </a:lnTo>
                  <a:lnTo>
                    <a:pt x="1700" y="1469"/>
                  </a:lnTo>
                  <a:lnTo>
                    <a:pt x="1682" y="1473"/>
                  </a:lnTo>
                  <a:lnTo>
                    <a:pt x="1719" y="1461"/>
                  </a:lnTo>
                  <a:lnTo>
                    <a:pt x="1725" y="1459"/>
                  </a:lnTo>
                  <a:lnTo>
                    <a:pt x="1788" y="1459"/>
                  </a:lnTo>
                  <a:lnTo>
                    <a:pt x="1803" y="1430"/>
                  </a:lnTo>
                  <a:lnTo>
                    <a:pt x="1835" y="1413"/>
                  </a:lnTo>
                  <a:lnTo>
                    <a:pt x="1841" y="1357"/>
                  </a:lnTo>
                  <a:lnTo>
                    <a:pt x="1868" y="1317"/>
                  </a:lnTo>
                  <a:lnTo>
                    <a:pt x="1893" y="1275"/>
                  </a:lnTo>
                  <a:lnTo>
                    <a:pt x="1902" y="1205"/>
                  </a:lnTo>
                  <a:lnTo>
                    <a:pt x="1915" y="1181"/>
                  </a:lnTo>
                  <a:lnTo>
                    <a:pt x="1918" y="1129"/>
                  </a:lnTo>
                  <a:lnTo>
                    <a:pt x="1921" y="1079"/>
                  </a:lnTo>
                  <a:lnTo>
                    <a:pt x="1919" y="1041"/>
                  </a:lnTo>
                  <a:lnTo>
                    <a:pt x="1918" y="1003"/>
                  </a:lnTo>
                  <a:lnTo>
                    <a:pt x="1911" y="987"/>
                  </a:lnTo>
                  <a:lnTo>
                    <a:pt x="1919" y="938"/>
                  </a:lnTo>
                  <a:lnTo>
                    <a:pt x="1936" y="933"/>
                  </a:lnTo>
                  <a:lnTo>
                    <a:pt x="1940" y="949"/>
                  </a:lnTo>
                  <a:lnTo>
                    <a:pt x="1969" y="909"/>
                  </a:lnTo>
                  <a:lnTo>
                    <a:pt x="1997" y="867"/>
                  </a:lnTo>
                  <a:lnTo>
                    <a:pt x="1997" y="863"/>
                  </a:lnTo>
                  <a:lnTo>
                    <a:pt x="2008" y="850"/>
                  </a:lnTo>
                  <a:lnTo>
                    <a:pt x="2041" y="813"/>
                  </a:lnTo>
                  <a:lnTo>
                    <a:pt x="2073" y="775"/>
                  </a:lnTo>
                  <a:lnTo>
                    <a:pt x="2122" y="717"/>
                  </a:lnTo>
                  <a:lnTo>
                    <a:pt x="2132" y="645"/>
                  </a:lnTo>
                  <a:lnTo>
                    <a:pt x="2108" y="592"/>
                  </a:lnTo>
                  <a:lnTo>
                    <a:pt x="2085" y="539"/>
                  </a:lnTo>
                  <a:lnTo>
                    <a:pt x="2040" y="532"/>
                  </a:lnTo>
                  <a:lnTo>
                    <a:pt x="1995" y="525"/>
                  </a:lnTo>
                  <a:lnTo>
                    <a:pt x="1937" y="481"/>
                  </a:lnTo>
                  <a:lnTo>
                    <a:pt x="1878" y="437"/>
                  </a:lnTo>
                  <a:lnTo>
                    <a:pt x="1803" y="420"/>
                  </a:lnTo>
                  <a:lnTo>
                    <a:pt x="1750" y="421"/>
                  </a:lnTo>
                  <a:lnTo>
                    <a:pt x="1702" y="412"/>
                  </a:lnTo>
                  <a:lnTo>
                    <a:pt x="1654" y="402"/>
                  </a:lnTo>
                  <a:lnTo>
                    <a:pt x="1612" y="413"/>
                  </a:lnTo>
                  <a:lnTo>
                    <a:pt x="1617" y="398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81" name="Freeform 13"/>
            <p:cNvSpPr>
              <a:spLocks/>
            </p:cNvSpPr>
            <p:nvPr/>
          </p:nvSpPr>
          <p:spPr bwMode="auto">
            <a:xfrm>
              <a:off x="3963" y="1232"/>
              <a:ext cx="118" cy="92"/>
            </a:xfrm>
            <a:custGeom>
              <a:avLst/>
              <a:gdLst>
                <a:gd name="T0" fmla="*/ 37 w 128"/>
                <a:gd name="T1" fmla="*/ 83 h 92"/>
                <a:gd name="T2" fmla="*/ 30 w 128"/>
                <a:gd name="T3" fmla="*/ 87 h 92"/>
                <a:gd name="T4" fmla="*/ 16 w 128"/>
                <a:gd name="T5" fmla="*/ 76 h 92"/>
                <a:gd name="T6" fmla="*/ 9 w 128"/>
                <a:gd name="T7" fmla="*/ 91 h 92"/>
                <a:gd name="T8" fmla="*/ 0 w 128"/>
                <a:gd name="T9" fmla="*/ 51 h 92"/>
                <a:gd name="T10" fmla="*/ 6 w 128"/>
                <a:gd name="T11" fmla="*/ 51 h 92"/>
                <a:gd name="T12" fmla="*/ 3 w 128"/>
                <a:gd name="T13" fmla="*/ 29 h 92"/>
                <a:gd name="T14" fmla="*/ 12 w 128"/>
                <a:gd name="T15" fmla="*/ 0 h 92"/>
                <a:gd name="T16" fmla="*/ 41 w 128"/>
                <a:gd name="T17" fmla="*/ 6 h 92"/>
                <a:gd name="T18" fmla="*/ 72 w 128"/>
                <a:gd name="T19" fmla="*/ 14 h 92"/>
                <a:gd name="T20" fmla="*/ 57 w 128"/>
                <a:gd name="T21" fmla="*/ 58 h 92"/>
                <a:gd name="T22" fmla="*/ 55 w 128"/>
                <a:gd name="T23" fmla="*/ 62 h 92"/>
                <a:gd name="T24" fmla="*/ 51 w 128"/>
                <a:gd name="T25" fmla="*/ 75 h 92"/>
                <a:gd name="T26" fmla="*/ 47 w 128"/>
                <a:gd name="T27" fmla="*/ 75 h 92"/>
                <a:gd name="T28" fmla="*/ 37 w 128"/>
                <a:gd name="T29" fmla="*/ 83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92"/>
                <a:gd name="T47" fmla="*/ 128 w 128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92">
                  <a:moveTo>
                    <a:pt x="65" y="83"/>
                  </a:moveTo>
                  <a:lnTo>
                    <a:pt x="54" y="87"/>
                  </a:lnTo>
                  <a:lnTo>
                    <a:pt x="27" y="76"/>
                  </a:lnTo>
                  <a:lnTo>
                    <a:pt x="16" y="91"/>
                  </a:lnTo>
                  <a:lnTo>
                    <a:pt x="0" y="51"/>
                  </a:lnTo>
                  <a:lnTo>
                    <a:pt x="6" y="51"/>
                  </a:lnTo>
                  <a:lnTo>
                    <a:pt x="3" y="29"/>
                  </a:lnTo>
                  <a:lnTo>
                    <a:pt x="19" y="0"/>
                  </a:lnTo>
                  <a:lnTo>
                    <a:pt x="73" y="6"/>
                  </a:lnTo>
                  <a:lnTo>
                    <a:pt x="127" y="14"/>
                  </a:lnTo>
                  <a:lnTo>
                    <a:pt x="101" y="58"/>
                  </a:lnTo>
                  <a:lnTo>
                    <a:pt x="97" y="62"/>
                  </a:lnTo>
                  <a:lnTo>
                    <a:pt x="90" y="75"/>
                  </a:lnTo>
                  <a:lnTo>
                    <a:pt x="82" y="75"/>
                  </a:lnTo>
                  <a:lnTo>
                    <a:pt x="65" y="83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82" name="Freeform 14"/>
            <p:cNvSpPr>
              <a:spLocks/>
            </p:cNvSpPr>
            <p:nvPr/>
          </p:nvSpPr>
          <p:spPr bwMode="auto">
            <a:xfrm>
              <a:off x="3950" y="3881"/>
              <a:ext cx="74" cy="53"/>
            </a:xfrm>
            <a:custGeom>
              <a:avLst/>
              <a:gdLst>
                <a:gd name="T0" fmla="*/ 46 w 80"/>
                <a:gd name="T1" fmla="*/ 21 h 53"/>
                <a:gd name="T2" fmla="*/ 36 w 80"/>
                <a:gd name="T3" fmla="*/ 13 h 53"/>
                <a:gd name="T4" fmla="*/ 27 w 80"/>
                <a:gd name="T5" fmla="*/ 11 h 53"/>
                <a:gd name="T6" fmla="*/ 22 w 80"/>
                <a:gd name="T7" fmla="*/ 9 h 53"/>
                <a:gd name="T8" fmla="*/ 10 w 80"/>
                <a:gd name="T9" fmla="*/ 0 h 53"/>
                <a:gd name="T10" fmla="*/ 8 w 80"/>
                <a:gd name="T11" fmla="*/ 18 h 53"/>
                <a:gd name="T12" fmla="*/ 0 w 80"/>
                <a:gd name="T13" fmla="*/ 36 h 53"/>
                <a:gd name="T14" fmla="*/ 9 w 80"/>
                <a:gd name="T15" fmla="*/ 52 h 53"/>
                <a:gd name="T16" fmla="*/ 15 w 80"/>
                <a:gd name="T17" fmla="*/ 41 h 53"/>
                <a:gd name="T18" fmla="*/ 20 w 80"/>
                <a:gd name="T19" fmla="*/ 39 h 53"/>
                <a:gd name="T20" fmla="*/ 20 w 80"/>
                <a:gd name="T21" fmla="*/ 33 h 53"/>
                <a:gd name="T22" fmla="*/ 46 w 80"/>
                <a:gd name="T23" fmla="*/ 21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53"/>
                <a:gd name="T38" fmla="*/ 80 w 80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53">
                  <a:moveTo>
                    <a:pt x="79" y="21"/>
                  </a:moveTo>
                  <a:lnTo>
                    <a:pt x="62" y="13"/>
                  </a:lnTo>
                  <a:lnTo>
                    <a:pt x="45" y="11"/>
                  </a:lnTo>
                  <a:lnTo>
                    <a:pt x="38" y="9"/>
                  </a:lnTo>
                  <a:lnTo>
                    <a:pt x="17" y="0"/>
                  </a:lnTo>
                  <a:lnTo>
                    <a:pt x="15" y="18"/>
                  </a:lnTo>
                  <a:lnTo>
                    <a:pt x="0" y="36"/>
                  </a:lnTo>
                  <a:lnTo>
                    <a:pt x="16" y="52"/>
                  </a:lnTo>
                  <a:lnTo>
                    <a:pt x="25" y="41"/>
                  </a:lnTo>
                  <a:lnTo>
                    <a:pt x="35" y="39"/>
                  </a:lnTo>
                  <a:lnTo>
                    <a:pt x="35" y="33"/>
                  </a:lnTo>
                  <a:lnTo>
                    <a:pt x="79" y="21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83" name="Freeform 15"/>
            <p:cNvSpPr>
              <a:spLocks/>
            </p:cNvSpPr>
            <p:nvPr/>
          </p:nvSpPr>
          <p:spPr bwMode="auto">
            <a:xfrm>
              <a:off x="3899" y="3887"/>
              <a:ext cx="57" cy="37"/>
            </a:xfrm>
            <a:custGeom>
              <a:avLst/>
              <a:gdLst>
                <a:gd name="T0" fmla="*/ 9 w 62"/>
                <a:gd name="T1" fmla="*/ 14 h 37"/>
                <a:gd name="T2" fmla="*/ 4 w 62"/>
                <a:gd name="T3" fmla="*/ 2 h 37"/>
                <a:gd name="T4" fmla="*/ 34 w 62"/>
                <a:gd name="T5" fmla="*/ 0 h 37"/>
                <a:gd name="T6" fmla="*/ 17 w 62"/>
                <a:gd name="T7" fmla="*/ 27 h 37"/>
                <a:gd name="T8" fmla="*/ 0 w 62"/>
                <a:gd name="T9" fmla="*/ 36 h 37"/>
                <a:gd name="T10" fmla="*/ 10 w 62"/>
                <a:gd name="T11" fmla="*/ 21 h 37"/>
                <a:gd name="T12" fmla="*/ 6 w 62"/>
                <a:gd name="T13" fmla="*/ 16 h 37"/>
                <a:gd name="T14" fmla="*/ 9 w 62"/>
                <a:gd name="T15" fmla="*/ 14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37"/>
                <a:gd name="T26" fmla="*/ 62 w 62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37">
                  <a:moveTo>
                    <a:pt x="16" y="14"/>
                  </a:moveTo>
                  <a:lnTo>
                    <a:pt x="4" y="2"/>
                  </a:lnTo>
                  <a:lnTo>
                    <a:pt x="61" y="0"/>
                  </a:lnTo>
                  <a:lnTo>
                    <a:pt x="32" y="27"/>
                  </a:lnTo>
                  <a:lnTo>
                    <a:pt x="0" y="36"/>
                  </a:lnTo>
                  <a:lnTo>
                    <a:pt x="17" y="21"/>
                  </a:lnTo>
                  <a:lnTo>
                    <a:pt x="8" y="16"/>
                  </a:lnTo>
                  <a:lnTo>
                    <a:pt x="16" y="14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84" name="Freeform 16"/>
            <p:cNvSpPr>
              <a:spLocks/>
            </p:cNvSpPr>
            <p:nvPr/>
          </p:nvSpPr>
          <p:spPr bwMode="auto">
            <a:xfrm>
              <a:off x="3725" y="2794"/>
              <a:ext cx="246" cy="251"/>
            </a:xfrm>
            <a:custGeom>
              <a:avLst/>
              <a:gdLst>
                <a:gd name="T0" fmla="*/ 146 w 267"/>
                <a:gd name="T1" fmla="*/ 130 h 251"/>
                <a:gd name="T2" fmla="*/ 114 w 267"/>
                <a:gd name="T3" fmla="*/ 95 h 251"/>
                <a:gd name="T4" fmla="*/ 82 w 267"/>
                <a:gd name="T5" fmla="*/ 59 h 251"/>
                <a:gd name="T6" fmla="*/ 64 w 267"/>
                <a:gd name="T7" fmla="*/ 42 h 251"/>
                <a:gd name="T8" fmla="*/ 55 w 267"/>
                <a:gd name="T9" fmla="*/ 42 h 251"/>
                <a:gd name="T10" fmla="*/ 18 w 267"/>
                <a:gd name="T11" fmla="*/ 0 h 251"/>
                <a:gd name="T12" fmla="*/ 5 w 267"/>
                <a:gd name="T13" fmla="*/ 5 h 251"/>
                <a:gd name="T14" fmla="*/ 6 w 267"/>
                <a:gd name="T15" fmla="*/ 8 h 251"/>
                <a:gd name="T16" fmla="*/ 3 w 267"/>
                <a:gd name="T17" fmla="*/ 65 h 251"/>
                <a:gd name="T18" fmla="*/ 1 w 267"/>
                <a:gd name="T19" fmla="*/ 122 h 251"/>
                <a:gd name="T20" fmla="*/ 4 w 267"/>
                <a:gd name="T21" fmla="*/ 130 h 251"/>
                <a:gd name="T22" fmla="*/ 0 w 267"/>
                <a:gd name="T23" fmla="*/ 171 h 251"/>
                <a:gd name="T24" fmla="*/ 16 w 267"/>
                <a:gd name="T25" fmla="*/ 215 h 251"/>
                <a:gd name="T26" fmla="*/ 53 w 267"/>
                <a:gd name="T27" fmla="*/ 237 h 251"/>
                <a:gd name="T28" fmla="*/ 102 w 267"/>
                <a:gd name="T29" fmla="*/ 250 h 251"/>
                <a:gd name="T30" fmla="*/ 128 w 267"/>
                <a:gd name="T31" fmla="*/ 233 h 251"/>
                <a:gd name="T32" fmla="*/ 150 w 267"/>
                <a:gd name="T33" fmla="*/ 190 h 251"/>
                <a:gd name="T34" fmla="*/ 144 w 267"/>
                <a:gd name="T35" fmla="*/ 154 h 251"/>
                <a:gd name="T36" fmla="*/ 146 w 267"/>
                <a:gd name="T37" fmla="*/ 130 h 2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7"/>
                <a:gd name="T58" fmla="*/ 0 h 251"/>
                <a:gd name="T59" fmla="*/ 267 w 267"/>
                <a:gd name="T60" fmla="*/ 251 h 2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7" h="251">
                  <a:moveTo>
                    <a:pt x="258" y="130"/>
                  </a:moveTo>
                  <a:lnTo>
                    <a:pt x="203" y="95"/>
                  </a:lnTo>
                  <a:lnTo>
                    <a:pt x="147" y="59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33" y="0"/>
                  </a:lnTo>
                  <a:lnTo>
                    <a:pt x="5" y="5"/>
                  </a:lnTo>
                  <a:lnTo>
                    <a:pt x="7" y="8"/>
                  </a:lnTo>
                  <a:lnTo>
                    <a:pt x="3" y="65"/>
                  </a:lnTo>
                  <a:lnTo>
                    <a:pt x="1" y="122"/>
                  </a:lnTo>
                  <a:lnTo>
                    <a:pt x="4" y="130"/>
                  </a:lnTo>
                  <a:lnTo>
                    <a:pt x="0" y="171"/>
                  </a:lnTo>
                  <a:lnTo>
                    <a:pt x="27" y="215"/>
                  </a:lnTo>
                  <a:lnTo>
                    <a:pt x="93" y="237"/>
                  </a:lnTo>
                  <a:lnTo>
                    <a:pt x="180" y="250"/>
                  </a:lnTo>
                  <a:lnTo>
                    <a:pt x="228" y="233"/>
                  </a:lnTo>
                  <a:lnTo>
                    <a:pt x="266" y="190"/>
                  </a:lnTo>
                  <a:lnTo>
                    <a:pt x="254" y="154"/>
                  </a:lnTo>
                  <a:lnTo>
                    <a:pt x="258" y="130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85" name="Freeform 17"/>
            <p:cNvSpPr>
              <a:spLocks/>
            </p:cNvSpPr>
            <p:nvPr/>
          </p:nvSpPr>
          <p:spPr bwMode="auto">
            <a:xfrm>
              <a:off x="3124" y="2361"/>
              <a:ext cx="774" cy="1577"/>
            </a:xfrm>
            <a:custGeom>
              <a:avLst/>
              <a:gdLst>
                <a:gd name="T0" fmla="*/ 266 w 839"/>
                <a:gd name="T1" fmla="*/ 999 h 1577"/>
                <a:gd name="T2" fmla="*/ 258 w 839"/>
                <a:gd name="T3" fmla="*/ 1059 h 1577"/>
                <a:gd name="T4" fmla="*/ 279 w 839"/>
                <a:gd name="T5" fmla="*/ 1062 h 1577"/>
                <a:gd name="T6" fmla="*/ 296 w 839"/>
                <a:gd name="T7" fmla="*/ 1091 h 1577"/>
                <a:gd name="T8" fmla="*/ 258 w 839"/>
                <a:gd name="T9" fmla="*/ 1083 h 1577"/>
                <a:gd name="T10" fmla="*/ 259 w 839"/>
                <a:gd name="T11" fmla="*/ 1140 h 1577"/>
                <a:gd name="T12" fmla="*/ 258 w 839"/>
                <a:gd name="T13" fmla="*/ 1203 h 1577"/>
                <a:gd name="T14" fmla="*/ 228 w 839"/>
                <a:gd name="T15" fmla="*/ 1276 h 1577"/>
                <a:gd name="T16" fmla="*/ 289 w 839"/>
                <a:gd name="T17" fmla="*/ 1324 h 1577"/>
                <a:gd name="T18" fmla="*/ 289 w 839"/>
                <a:gd name="T19" fmla="*/ 1354 h 1577"/>
                <a:gd name="T20" fmla="*/ 258 w 839"/>
                <a:gd name="T21" fmla="*/ 1420 h 1577"/>
                <a:gd name="T22" fmla="*/ 240 w 839"/>
                <a:gd name="T23" fmla="*/ 1452 h 1577"/>
                <a:gd name="T24" fmla="*/ 249 w 839"/>
                <a:gd name="T25" fmla="*/ 1466 h 1577"/>
                <a:gd name="T26" fmla="*/ 237 w 839"/>
                <a:gd name="T27" fmla="*/ 1506 h 1577"/>
                <a:gd name="T28" fmla="*/ 244 w 839"/>
                <a:gd name="T29" fmla="*/ 1537 h 1577"/>
                <a:gd name="T30" fmla="*/ 280 w 839"/>
                <a:gd name="T31" fmla="*/ 1576 h 1577"/>
                <a:gd name="T32" fmla="*/ 178 w 839"/>
                <a:gd name="T33" fmla="*/ 1549 h 1577"/>
                <a:gd name="T34" fmla="*/ 146 w 839"/>
                <a:gd name="T35" fmla="*/ 1488 h 1577"/>
                <a:gd name="T36" fmla="*/ 101 w 839"/>
                <a:gd name="T37" fmla="*/ 1422 h 1577"/>
                <a:gd name="T38" fmla="*/ 115 w 839"/>
                <a:gd name="T39" fmla="*/ 1323 h 1577"/>
                <a:gd name="T40" fmla="*/ 106 w 839"/>
                <a:gd name="T41" fmla="*/ 1225 h 1577"/>
                <a:gd name="T42" fmla="*/ 87 w 839"/>
                <a:gd name="T43" fmla="*/ 1192 h 1577"/>
                <a:gd name="T44" fmla="*/ 83 w 839"/>
                <a:gd name="T45" fmla="*/ 1161 h 1577"/>
                <a:gd name="T46" fmla="*/ 55 w 839"/>
                <a:gd name="T47" fmla="*/ 1079 h 1577"/>
                <a:gd name="T48" fmla="*/ 43 w 839"/>
                <a:gd name="T49" fmla="*/ 967 h 1577"/>
                <a:gd name="T50" fmla="*/ 45 w 839"/>
                <a:gd name="T51" fmla="*/ 881 h 1577"/>
                <a:gd name="T52" fmla="*/ 33 w 839"/>
                <a:gd name="T53" fmla="*/ 807 h 1577"/>
                <a:gd name="T54" fmla="*/ 39 w 839"/>
                <a:gd name="T55" fmla="*/ 728 h 1577"/>
                <a:gd name="T56" fmla="*/ 36 w 839"/>
                <a:gd name="T57" fmla="*/ 629 h 1577"/>
                <a:gd name="T58" fmla="*/ 15 w 839"/>
                <a:gd name="T59" fmla="*/ 555 h 1577"/>
                <a:gd name="T60" fmla="*/ 2 w 839"/>
                <a:gd name="T61" fmla="*/ 481 h 1577"/>
                <a:gd name="T62" fmla="*/ 6 w 839"/>
                <a:gd name="T63" fmla="*/ 409 h 1577"/>
                <a:gd name="T64" fmla="*/ 16 w 839"/>
                <a:gd name="T65" fmla="*/ 325 h 1577"/>
                <a:gd name="T66" fmla="*/ 37 w 839"/>
                <a:gd name="T67" fmla="*/ 265 h 1577"/>
                <a:gd name="T68" fmla="*/ 20 w 839"/>
                <a:gd name="T69" fmla="*/ 161 h 1577"/>
                <a:gd name="T70" fmla="*/ 51 w 839"/>
                <a:gd name="T71" fmla="*/ 115 h 1577"/>
                <a:gd name="T72" fmla="*/ 51 w 839"/>
                <a:gd name="T73" fmla="*/ 53 h 1577"/>
                <a:gd name="T74" fmla="*/ 83 w 839"/>
                <a:gd name="T75" fmla="*/ 6 h 1577"/>
                <a:gd name="T76" fmla="*/ 137 w 839"/>
                <a:gd name="T77" fmla="*/ 47 h 1577"/>
                <a:gd name="T78" fmla="*/ 181 w 839"/>
                <a:gd name="T79" fmla="*/ 10 h 1577"/>
                <a:gd name="T80" fmla="*/ 219 w 839"/>
                <a:gd name="T81" fmla="*/ 65 h 1577"/>
                <a:gd name="T82" fmla="*/ 274 w 839"/>
                <a:gd name="T83" fmla="*/ 124 h 1577"/>
                <a:gd name="T84" fmla="*/ 325 w 839"/>
                <a:gd name="T85" fmla="*/ 165 h 1577"/>
                <a:gd name="T86" fmla="*/ 341 w 839"/>
                <a:gd name="T87" fmla="*/ 238 h 1577"/>
                <a:gd name="T88" fmla="*/ 367 w 839"/>
                <a:gd name="T89" fmla="*/ 291 h 1577"/>
                <a:gd name="T90" fmla="*/ 423 w 839"/>
                <a:gd name="T91" fmla="*/ 284 h 1577"/>
                <a:gd name="T92" fmla="*/ 445 w 839"/>
                <a:gd name="T93" fmla="*/ 197 h 1577"/>
                <a:gd name="T94" fmla="*/ 477 w 839"/>
                <a:gd name="T95" fmla="*/ 265 h 1577"/>
                <a:gd name="T96" fmla="*/ 438 w 839"/>
                <a:gd name="T97" fmla="*/ 315 h 1577"/>
                <a:gd name="T98" fmla="*/ 406 w 839"/>
                <a:gd name="T99" fmla="*/ 376 h 1577"/>
                <a:gd name="T100" fmla="*/ 374 w 839"/>
                <a:gd name="T101" fmla="*/ 436 h 1577"/>
                <a:gd name="T102" fmla="*/ 372 w 839"/>
                <a:gd name="T103" fmla="*/ 497 h 1577"/>
                <a:gd name="T104" fmla="*/ 375 w 839"/>
                <a:gd name="T105" fmla="*/ 588 h 1577"/>
                <a:gd name="T106" fmla="*/ 380 w 839"/>
                <a:gd name="T107" fmla="*/ 669 h 1577"/>
                <a:gd name="T108" fmla="*/ 424 w 839"/>
                <a:gd name="T109" fmla="*/ 748 h 1577"/>
                <a:gd name="T110" fmla="*/ 432 w 839"/>
                <a:gd name="T111" fmla="*/ 814 h 1577"/>
                <a:gd name="T112" fmla="*/ 394 w 839"/>
                <a:gd name="T113" fmla="*/ 867 h 1577"/>
                <a:gd name="T114" fmla="*/ 346 w 839"/>
                <a:gd name="T115" fmla="*/ 886 h 1577"/>
                <a:gd name="T116" fmla="*/ 299 w 839"/>
                <a:gd name="T117" fmla="*/ 891 h 1577"/>
                <a:gd name="T118" fmla="*/ 313 w 839"/>
                <a:gd name="T119" fmla="*/ 974 h 15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9"/>
                <a:gd name="T181" fmla="*/ 0 h 1577"/>
                <a:gd name="T182" fmla="*/ 839 w 839"/>
                <a:gd name="T183" fmla="*/ 1577 h 15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9" h="1577">
                  <a:moveTo>
                    <a:pt x="538" y="1000"/>
                  </a:moveTo>
                  <a:lnTo>
                    <a:pt x="466" y="999"/>
                  </a:lnTo>
                  <a:lnTo>
                    <a:pt x="414" y="989"/>
                  </a:lnTo>
                  <a:lnTo>
                    <a:pt x="454" y="1059"/>
                  </a:lnTo>
                  <a:lnTo>
                    <a:pt x="470" y="1065"/>
                  </a:lnTo>
                  <a:lnTo>
                    <a:pt x="490" y="1062"/>
                  </a:lnTo>
                  <a:lnTo>
                    <a:pt x="504" y="1052"/>
                  </a:lnTo>
                  <a:lnTo>
                    <a:pt x="520" y="1091"/>
                  </a:lnTo>
                  <a:lnTo>
                    <a:pt x="493" y="1083"/>
                  </a:lnTo>
                  <a:lnTo>
                    <a:pt x="454" y="1083"/>
                  </a:lnTo>
                  <a:lnTo>
                    <a:pt x="493" y="1100"/>
                  </a:lnTo>
                  <a:lnTo>
                    <a:pt x="457" y="1140"/>
                  </a:lnTo>
                  <a:lnTo>
                    <a:pt x="461" y="1181"/>
                  </a:lnTo>
                  <a:lnTo>
                    <a:pt x="456" y="1203"/>
                  </a:lnTo>
                  <a:lnTo>
                    <a:pt x="398" y="1228"/>
                  </a:lnTo>
                  <a:lnTo>
                    <a:pt x="401" y="1276"/>
                  </a:lnTo>
                  <a:lnTo>
                    <a:pt x="478" y="1309"/>
                  </a:lnTo>
                  <a:lnTo>
                    <a:pt x="507" y="1324"/>
                  </a:lnTo>
                  <a:lnTo>
                    <a:pt x="491" y="1348"/>
                  </a:lnTo>
                  <a:lnTo>
                    <a:pt x="508" y="1354"/>
                  </a:lnTo>
                  <a:lnTo>
                    <a:pt x="481" y="1386"/>
                  </a:lnTo>
                  <a:lnTo>
                    <a:pt x="454" y="1420"/>
                  </a:lnTo>
                  <a:lnTo>
                    <a:pt x="452" y="1460"/>
                  </a:lnTo>
                  <a:lnTo>
                    <a:pt x="423" y="1452"/>
                  </a:lnTo>
                  <a:lnTo>
                    <a:pt x="413" y="1456"/>
                  </a:lnTo>
                  <a:lnTo>
                    <a:pt x="439" y="1466"/>
                  </a:lnTo>
                  <a:lnTo>
                    <a:pt x="417" y="1494"/>
                  </a:lnTo>
                  <a:lnTo>
                    <a:pt x="416" y="1506"/>
                  </a:lnTo>
                  <a:lnTo>
                    <a:pt x="440" y="1538"/>
                  </a:lnTo>
                  <a:lnTo>
                    <a:pt x="428" y="1537"/>
                  </a:lnTo>
                  <a:lnTo>
                    <a:pt x="461" y="1550"/>
                  </a:lnTo>
                  <a:lnTo>
                    <a:pt x="491" y="1576"/>
                  </a:lnTo>
                  <a:lnTo>
                    <a:pt x="409" y="1555"/>
                  </a:lnTo>
                  <a:lnTo>
                    <a:pt x="313" y="1549"/>
                  </a:lnTo>
                  <a:lnTo>
                    <a:pt x="285" y="1526"/>
                  </a:lnTo>
                  <a:lnTo>
                    <a:pt x="255" y="1488"/>
                  </a:lnTo>
                  <a:lnTo>
                    <a:pt x="225" y="1489"/>
                  </a:lnTo>
                  <a:lnTo>
                    <a:pt x="179" y="1422"/>
                  </a:lnTo>
                  <a:lnTo>
                    <a:pt x="208" y="1392"/>
                  </a:lnTo>
                  <a:lnTo>
                    <a:pt x="200" y="1323"/>
                  </a:lnTo>
                  <a:lnTo>
                    <a:pt x="190" y="1265"/>
                  </a:lnTo>
                  <a:lnTo>
                    <a:pt x="186" y="1225"/>
                  </a:lnTo>
                  <a:lnTo>
                    <a:pt x="173" y="1202"/>
                  </a:lnTo>
                  <a:lnTo>
                    <a:pt x="153" y="1192"/>
                  </a:lnTo>
                  <a:lnTo>
                    <a:pt x="186" y="1181"/>
                  </a:lnTo>
                  <a:lnTo>
                    <a:pt x="146" y="1161"/>
                  </a:lnTo>
                  <a:lnTo>
                    <a:pt x="122" y="1107"/>
                  </a:lnTo>
                  <a:lnTo>
                    <a:pt x="97" y="1079"/>
                  </a:lnTo>
                  <a:lnTo>
                    <a:pt x="95" y="1038"/>
                  </a:lnTo>
                  <a:lnTo>
                    <a:pt x="76" y="967"/>
                  </a:lnTo>
                  <a:lnTo>
                    <a:pt x="70" y="914"/>
                  </a:lnTo>
                  <a:lnTo>
                    <a:pt x="79" y="881"/>
                  </a:lnTo>
                  <a:lnTo>
                    <a:pt x="72" y="850"/>
                  </a:lnTo>
                  <a:lnTo>
                    <a:pt x="58" y="807"/>
                  </a:lnTo>
                  <a:lnTo>
                    <a:pt x="44" y="764"/>
                  </a:lnTo>
                  <a:lnTo>
                    <a:pt x="69" y="728"/>
                  </a:lnTo>
                  <a:lnTo>
                    <a:pt x="56" y="694"/>
                  </a:lnTo>
                  <a:lnTo>
                    <a:pt x="64" y="629"/>
                  </a:lnTo>
                  <a:lnTo>
                    <a:pt x="51" y="598"/>
                  </a:lnTo>
                  <a:lnTo>
                    <a:pt x="25" y="555"/>
                  </a:lnTo>
                  <a:lnTo>
                    <a:pt x="0" y="513"/>
                  </a:lnTo>
                  <a:lnTo>
                    <a:pt x="2" y="481"/>
                  </a:lnTo>
                  <a:lnTo>
                    <a:pt x="10" y="447"/>
                  </a:lnTo>
                  <a:lnTo>
                    <a:pt x="8" y="409"/>
                  </a:lnTo>
                  <a:lnTo>
                    <a:pt x="5" y="373"/>
                  </a:lnTo>
                  <a:lnTo>
                    <a:pt x="28" y="325"/>
                  </a:lnTo>
                  <a:lnTo>
                    <a:pt x="51" y="278"/>
                  </a:lnTo>
                  <a:lnTo>
                    <a:pt x="65" y="265"/>
                  </a:lnTo>
                  <a:lnTo>
                    <a:pt x="45" y="235"/>
                  </a:lnTo>
                  <a:lnTo>
                    <a:pt x="35" y="161"/>
                  </a:lnTo>
                  <a:lnTo>
                    <a:pt x="45" y="135"/>
                  </a:lnTo>
                  <a:lnTo>
                    <a:pt x="91" y="115"/>
                  </a:lnTo>
                  <a:lnTo>
                    <a:pt x="102" y="63"/>
                  </a:lnTo>
                  <a:lnTo>
                    <a:pt x="91" y="53"/>
                  </a:lnTo>
                  <a:lnTo>
                    <a:pt x="134" y="0"/>
                  </a:lnTo>
                  <a:lnTo>
                    <a:pt x="146" y="6"/>
                  </a:lnTo>
                  <a:lnTo>
                    <a:pt x="212" y="17"/>
                  </a:lnTo>
                  <a:lnTo>
                    <a:pt x="239" y="47"/>
                  </a:lnTo>
                  <a:lnTo>
                    <a:pt x="256" y="20"/>
                  </a:lnTo>
                  <a:lnTo>
                    <a:pt x="319" y="10"/>
                  </a:lnTo>
                  <a:lnTo>
                    <a:pt x="331" y="23"/>
                  </a:lnTo>
                  <a:lnTo>
                    <a:pt x="384" y="65"/>
                  </a:lnTo>
                  <a:lnTo>
                    <a:pt x="435" y="108"/>
                  </a:lnTo>
                  <a:lnTo>
                    <a:pt x="481" y="124"/>
                  </a:lnTo>
                  <a:lnTo>
                    <a:pt x="525" y="141"/>
                  </a:lnTo>
                  <a:lnTo>
                    <a:pt x="572" y="165"/>
                  </a:lnTo>
                  <a:lnTo>
                    <a:pt x="621" y="189"/>
                  </a:lnTo>
                  <a:lnTo>
                    <a:pt x="602" y="238"/>
                  </a:lnTo>
                  <a:lnTo>
                    <a:pt x="582" y="287"/>
                  </a:lnTo>
                  <a:lnTo>
                    <a:pt x="644" y="291"/>
                  </a:lnTo>
                  <a:lnTo>
                    <a:pt x="706" y="295"/>
                  </a:lnTo>
                  <a:lnTo>
                    <a:pt x="742" y="284"/>
                  </a:lnTo>
                  <a:lnTo>
                    <a:pt x="783" y="228"/>
                  </a:lnTo>
                  <a:lnTo>
                    <a:pt x="780" y="197"/>
                  </a:lnTo>
                  <a:lnTo>
                    <a:pt x="814" y="198"/>
                  </a:lnTo>
                  <a:lnTo>
                    <a:pt x="838" y="265"/>
                  </a:lnTo>
                  <a:lnTo>
                    <a:pt x="804" y="289"/>
                  </a:lnTo>
                  <a:lnTo>
                    <a:pt x="771" y="315"/>
                  </a:lnTo>
                  <a:lnTo>
                    <a:pt x="742" y="345"/>
                  </a:lnTo>
                  <a:lnTo>
                    <a:pt x="713" y="376"/>
                  </a:lnTo>
                  <a:lnTo>
                    <a:pt x="685" y="405"/>
                  </a:lnTo>
                  <a:lnTo>
                    <a:pt x="657" y="436"/>
                  </a:lnTo>
                  <a:lnTo>
                    <a:pt x="658" y="442"/>
                  </a:lnTo>
                  <a:lnTo>
                    <a:pt x="655" y="497"/>
                  </a:lnTo>
                  <a:lnTo>
                    <a:pt x="652" y="554"/>
                  </a:lnTo>
                  <a:lnTo>
                    <a:pt x="660" y="588"/>
                  </a:lnTo>
                  <a:lnTo>
                    <a:pt x="647" y="609"/>
                  </a:lnTo>
                  <a:lnTo>
                    <a:pt x="670" y="669"/>
                  </a:lnTo>
                  <a:lnTo>
                    <a:pt x="742" y="710"/>
                  </a:lnTo>
                  <a:lnTo>
                    <a:pt x="746" y="748"/>
                  </a:lnTo>
                  <a:lnTo>
                    <a:pt x="780" y="768"/>
                  </a:lnTo>
                  <a:lnTo>
                    <a:pt x="759" y="814"/>
                  </a:lnTo>
                  <a:lnTo>
                    <a:pt x="738" y="858"/>
                  </a:lnTo>
                  <a:lnTo>
                    <a:pt x="694" y="867"/>
                  </a:lnTo>
                  <a:lnTo>
                    <a:pt x="651" y="876"/>
                  </a:lnTo>
                  <a:lnTo>
                    <a:pt x="608" y="886"/>
                  </a:lnTo>
                  <a:lnTo>
                    <a:pt x="564" y="895"/>
                  </a:lnTo>
                  <a:lnTo>
                    <a:pt x="525" y="891"/>
                  </a:lnTo>
                  <a:lnTo>
                    <a:pt x="537" y="911"/>
                  </a:lnTo>
                  <a:lnTo>
                    <a:pt x="551" y="974"/>
                  </a:lnTo>
                  <a:lnTo>
                    <a:pt x="538" y="1000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86" name="Freeform 18"/>
            <p:cNvSpPr>
              <a:spLocks/>
            </p:cNvSpPr>
            <p:nvPr/>
          </p:nvSpPr>
          <p:spPr bwMode="auto">
            <a:xfrm>
              <a:off x="3576" y="3952"/>
              <a:ext cx="191" cy="113"/>
            </a:xfrm>
            <a:custGeom>
              <a:avLst/>
              <a:gdLst>
                <a:gd name="T0" fmla="*/ 10 w 207"/>
                <a:gd name="T1" fmla="*/ 22 h 113"/>
                <a:gd name="T2" fmla="*/ 0 w 207"/>
                <a:gd name="T3" fmla="*/ 0 h 113"/>
                <a:gd name="T4" fmla="*/ 16 w 207"/>
                <a:gd name="T5" fmla="*/ 55 h 113"/>
                <a:gd name="T6" fmla="*/ 30 w 207"/>
                <a:gd name="T7" fmla="*/ 110 h 113"/>
                <a:gd name="T8" fmla="*/ 74 w 207"/>
                <a:gd name="T9" fmla="*/ 110 h 113"/>
                <a:gd name="T10" fmla="*/ 116 w 207"/>
                <a:gd name="T11" fmla="*/ 112 h 113"/>
                <a:gd name="T12" fmla="*/ 115 w 207"/>
                <a:gd name="T13" fmla="*/ 98 h 113"/>
                <a:gd name="T14" fmla="*/ 52 w 207"/>
                <a:gd name="T15" fmla="*/ 68 h 113"/>
                <a:gd name="T16" fmla="*/ 10 w 207"/>
                <a:gd name="T17" fmla="*/ 22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7"/>
                <a:gd name="T28" fmla="*/ 0 h 113"/>
                <a:gd name="T29" fmla="*/ 207 w 207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7" h="113">
                  <a:moveTo>
                    <a:pt x="17" y="22"/>
                  </a:moveTo>
                  <a:lnTo>
                    <a:pt x="0" y="0"/>
                  </a:lnTo>
                  <a:lnTo>
                    <a:pt x="27" y="55"/>
                  </a:lnTo>
                  <a:lnTo>
                    <a:pt x="54" y="110"/>
                  </a:lnTo>
                  <a:lnTo>
                    <a:pt x="130" y="110"/>
                  </a:lnTo>
                  <a:lnTo>
                    <a:pt x="206" y="112"/>
                  </a:lnTo>
                  <a:lnTo>
                    <a:pt x="200" y="98"/>
                  </a:lnTo>
                  <a:lnTo>
                    <a:pt x="91" y="68"/>
                  </a:lnTo>
                  <a:lnTo>
                    <a:pt x="17" y="22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87" name="Freeform 19"/>
            <p:cNvSpPr>
              <a:spLocks/>
            </p:cNvSpPr>
            <p:nvPr/>
          </p:nvSpPr>
          <p:spPr bwMode="auto">
            <a:xfrm>
              <a:off x="3024" y="2138"/>
              <a:ext cx="556" cy="1874"/>
            </a:xfrm>
            <a:custGeom>
              <a:avLst/>
              <a:gdLst>
                <a:gd name="T0" fmla="*/ 33 w 602"/>
                <a:gd name="T1" fmla="*/ 742 h 1874"/>
                <a:gd name="T2" fmla="*/ 37 w 602"/>
                <a:gd name="T3" fmla="*/ 867 h 1874"/>
                <a:gd name="T4" fmla="*/ 29 w 602"/>
                <a:gd name="T5" fmla="*/ 1006 h 1874"/>
                <a:gd name="T6" fmla="*/ 42 w 602"/>
                <a:gd name="T7" fmla="*/ 1111 h 1874"/>
                <a:gd name="T8" fmla="*/ 65 w 602"/>
                <a:gd name="T9" fmla="*/ 1250 h 1874"/>
                <a:gd name="T10" fmla="*/ 91 w 602"/>
                <a:gd name="T11" fmla="*/ 1250 h 1874"/>
                <a:gd name="T12" fmla="*/ 106 w 602"/>
                <a:gd name="T13" fmla="*/ 1287 h 1874"/>
                <a:gd name="T14" fmla="*/ 106 w 602"/>
                <a:gd name="T15" fmla="*/ 1326 h 1874"/>
                <a:gd name="T16" fmla="*/ 125 w 602"/>
                <a:gd name="T17" fmla="*/ 1399 h 1874"/>
                <a:gd name="T18" fmla="*/ 118 w 602"/>
                <a:gd name="T19" fmla="*/ 1446 h 1874"/>
                <a:gd name="T20" fmla="*/ 119 w 602"/>
                <a:gd name="T21" fmla="*/ 1487 h 1874"/>
                <a:gd name="T22" fmla="*/ 110 w 602"/>
                <a:gd name="T23" fmla="*/ 1489 h 1874"/>
                <a:gd name="T24" fmla="*/ 95 w 602"/>
                <a:gd name="T25" fmla="*/ 1473 h 1874"/>
                <a:gd name="T26" fmla="*/ 77 w 602"/>
                <a:gd name="T27" fmla="*/ 1514 h 1874"/>
                <a:gd name="T28" fmla="*/ 125 w 602"/>
                <a:gd name="T29" fmla="*/ 1540 h 1874"/>
                <a:gd name="T30" fmla="*/ 109 w 602"/>
                <a:gd name="T31" fmla="*/ 1565 h 1874"/>
                <a:gd name="T32" fmla="*/ 149 w 602"/>
                <a:gd name="T33" fmla="*/ 1577 h 1874"/>
                <a:gd name="T34" fmla="*/ 118 w 602"/>
                <a:gd name="T35" fmla="*/ 1582 h 1874"/>
                <a:gd name="T36" fmla="*/ 148 w 602"/>
                <a:gd name="T37" fmla="*/ 1666 h 1874"/>
                <a:gd name="T38" fmla="*/ 163 w 602"/>
                <a:gd name="T39" fmla="*/ 1703 h 1874"/>
                <a:gd name="T40" fmla="*/ 187 w 602"/>
                <a:gd name="T41" fmla="*/ 1746 h 1874"/>
                <a:gd name="T42" fmla="*/ 201 w 602"/>
                <a:gd name="T43" fmla="*/ 1773 h 1874"/>
                <a:gd name="T44" fmla="*/ 219 w 602"/>
                <a:gd name="T45" fmla="*/ 1819 h 1874"/>
                <a:gd name="T46" fmla="*/ 232 w 602"/>
                <a:gd name="T47" fmla="*/ 1841 h 1874"/>
                <a:gd name="T48" fmla="*/ 293 w 602"/>
                <a:gd name="T49" fmla="*/ 1810 h 1874"/>
                <a:gd name="T50" fmla="*/ 296 w 602"/>
                <a:gd name="T51" fmla="*/ 1778 h 1874"/>
                <a:gd name="T52" fmla="*/ 208 w 602"/>
                <a:gd name="T53" fmla="*/ 1710 h 1874"/>
                <a:gd name="T54" fmla="*/ 182 w 602"/>
                <a:gd name="T55" fmla="*/ 1614 h 1874"/>
                <a:gd name="T56" fmla="*/ 169 w 602"/>
                <a:gd name="T57" fmla="*/ 1447 h 1874"/>
                <a:gd name="T58" fmla="*/ 169 w 602"/>
                <a:gd name="T59" fmla="*/ 1404 h 1874"/>
                <a:gd name="T60" fmla="*/ 118 w 602"/>
                <a:gd name="T61" fmla="*/ 1301 h 1874"/>
                <a:gd name="T62" fmla="*/ 102 w 602"/>
                <a:gd name="T63" fmla="*/ 1136 h 1874"/>
                <a:gd name="T64" fmla="*/ 95 w 602"/>
                <a:gd name="T65" fmla="*/ 1030 h 1874"/>
                <a:gd name="T66" fmla="*/ 93 w 602"/>
                <a:gd name="T67" fmla="*/ 917 h 1874"/>
                <a:gd name="T68" fmla="*/ 77 w 602"/>
                <a:gd name="T69" fmla="*/ 778 h 1874"/>
                <a:gd name="T70" fmla="*/ 68 w 602"/>
                <a:gd name="T71" fmla="*/ 670 h 1874"/>
                <a:gd name="T72" fmla="*/ 79 w 602"/>
                <a:gd name="T73" fmla="*/ 547 h 1874"/>
                <a:gd name="T74" fmla="*/ 88 w 602"/>
                <a:gd name="T75" fmla="*/ 457 h 1874"/>
                <a:gd name="T76" fmla="*/ 115 w 602"/>
                <a:gd name="T77" fmla="*/ 338 h 1874"/>
                <a:gd name="T78" fmla="*/ 93 w 602"/>
                <a:gd name="T79" fmla="*/ 270 h 1874"/>
                <a:gd name="T80" fmla="*/ 58 w 602"/>
                <a:gd name="T81" fmla="*/ 132 h 1874"/>
                <a:gd name="T82" fmla="*/ 33 w 602"/>
                <a:gd name="T83" fmla="*/ 23 h 1874"/>
                <a:gd name="T84" fmla="*/ 6 w 602"/>
                <a:gd name="T85" fmla="*/ 43 h 1874"/>
                <a:gd name="T86" fmla="*/ 17 w 602"/>
                <a:gd name="T87" fmla="*/ 175 h 1874"/>
                <a:gd name="T88" fmla="*/ 15 w 602"/>
                <a:gd name="T89" fmla="*/ 312 h 1874"/>
                <a:gd name="T90" fmla="*/ 20 w 602"/>
                <a:gd name="T91" fmla="*/ 507 h 1874"/>
                <a:gd name="T92" fmla="*/ 22 w 602"/>
                <a:gd name="T93" fmla="*/ 665 h 187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2"/>
                <a:gd name="T142" fmla="*/ 0 h 1874"/>
                <a:gd name="T143" fmla="*/ 602 w 602"/>
                <a:gd name="T144" fmla="*/ 1874 h 187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2" h="1874">
                  <a:moveTo>
                    <a:pt x="38" y="665"/>
                  </a:moveTo>
                  <a:lnTo>
                    <a:pt x="48" y="703"/>
                  </a:lnTo>
                  <a:lnTo>
                    <a:pt x="59" y="742"/>
                  </a:lnTo>
                  <a:lnTo>
                    <a:pt x="65" y="781"/>
                  </a:lnTo>
                  <a:lnTo>
                    <a:pt x="72" y="820"/>
                  </a:lnTo>
                  <a:lnTo>
                    <a:pt x="65" y="867"/>
                  </a:lnTo>
                  <a:lnTo>
                    <a:pt x="58" y="914"/>
                  </a:lnTo>
                  <a:lnTo>
                    <a:pt x="54" y="959"/>
                  </a:lnTo>
                  <a:lnTo>
                    <a:pt x="51" y="1006"/>
                  </a:lnTo>
                  <a:lnTo>
                    <a:pt x="37" y="1023"/>
                  </a:lnTo>
                  <a:lnTo>
                    <a:pt x="56" y="1066"/>
                  </a:lnTo>
                  <a:lnTo>
                    <a:pt x="74" y="1111"/>
                  </a:lnTo>
                  <a:lnTo>
                    <a:pt x="87" y="1160"/>
                  </a:lnTo>
                  <a:lnTo>
                    <a:pt x="81" y="1207"/>
                  </a:lnTo>
                  <a:lnTo>
                    <a:pt x="113" y="1250"/>
                  </a:lnTo>
                  <a:lnTo>
                    <a:pt x="118" y="1259"/>
                  </a:lnTo>
                  <a:lnTo>
                    <a:pt x="138" y="1250"/>
                  </a:lnTo>
                  <a:lnTo>
                    <a:pt x="157" y="1250"/>
                  </a:lnTo>
                  <a:lnTo>
                    <a:pt x="173" y="1242"/>
                  </a:lnTo>
                  <a:lnTo>
                    <a:pt x="167" y="1271"/>
                  </a:lnTo>
                  <a:lnTo>
                    <a:pt x="184" y="1287"/>
                  </a:lnTo>
                  <a:lnTo>
                    <a:pt x="175" y="1280"/>
                  </a:lnTo>
                  <a:lnTo>
                    <a:pt x="178" y="1297"/>
                  </a:lnTo>
                  <a:lnTo>
                    <a:pt x="184" y="1326"/>
                  </a:lnTo>
                  <a:lnTo>
                    <a:pt x="186" y="1360"/>
                  </a:lnTo>
                  <a:lnTo>
                    <a:pt x="188" y="1379"/>
                  </a:lnTo>
                  <a:lnTo>
                    <a:pt x="217" y="1399"/>
                  </a:lnTo>
                  <a:lnTo>
                    <a:pt x="200" y="1433"/>
                  </a:lnTo>
                  <a:lnTo>
                    <a:pt x="218" y="1445"/>
                  </a:lnTo>
                  <a:lnTo>
                    <a:pt x="205" y="1446"/>
                  </a:lnTo>
                  <a:lnTo>
                    <a:pt x="206" y="1459"/>
                  </a:lnTo>
                  <a:lnTo>
                    <a:pt x="207" y="1460"/>
                  </a:lnTo>
                  <a:lnTo>
                    <a:pt x="210" y="1487"/>
                  </a:lnTo>
                  <a:lnTo>
                    <a:pt x="215" y="1484"/>
                  </a:lnTo>
                  <a:lnTo>
                    <a:pt x="198" y="1504"/>
                  </a:lnTo>
                  <a:lnTo>
                    <a:pt x="194" y="1489"/>
                  </a:lnTo>
                  <a:lnTo>
                    <a:pt x="175" y="1489"/>
                  </a:lnTo>
                  <a:lnTo>
                    <a:pt x="179" y="1472"/>
                  </a:lnTo>
                  <a:lnTo>
                    <a:pt x="166" y="1473"/>
                  </a:lnTo>
                  <a:lnTo>
                    <a:pt x="151" y="1476"/>
                  </a:lnTo>
                  <a:lnTo>
                    <a:pt x="124" y="1517"/>
                  </a:lnTo>
                  <a:lnTo>
                    <a:pt x="133" y="1514"/>
                  </a:lnTo>
                  <a:lnTo>
                    <a:pt x="150" y="1506"/>
                  </a:lnTo>
                  <a:lnTo>
                    <a:pt x="180" y="1516"/>
                  </a:lnTo>
                  <a:lnTo>
                    <a:pt x="217" y="1540"/>
                  </a:lnTo>
                  <a:lnTo>
                    <a:pt x="200" y="1550"/>
                  </a:lnTo>
                  <a:lnTo>
                    <a:pt x="215" y="1558"/>
                  </a:lnTo>
                  <a:lnTo>
                    <a:pt x="192" y="1565"/>
                  </a:lnTo>
                  <a:lnTo>
                    <a:pt x="236" y="1563"/>
                  </a:lnTo>
                  <a:lnTo>
                    <a:pt x="241" y="1560"/>
                  </a:lnTo>
                  <a:lnTo>
                    <a:pt x="259" y="1577"/>
                  </a:lnTo>
                  <a:lnTo>
                    <a:pt x="259" y="1591"/>
                  </a:lnTo>
                  <a:lnTo>
                    <a:pt x="223" y="1584"/>
                  </a:lnTo>
                  <a:lnTo>
                    <a:pt x="209" y="1582"/>
                  </a:lnTo>
                  <a:lnTo>
                    <a:pt x="231" y="1613"/>
                  </a:lnTo>
                  <a:lnTo>
                    <a:pt x="255" y="1648"/>
                  </a:lnTo>
                  <a:lnTo>
                    <a:pt x="258" y="1666"/>
                  </a:lnTo>
                  <a:lnTo>
                    <a:pt x="268" y="1682"/>
                  </a:lnTo>
                  <a:lnTo>
                    <a:pt x="259" y="1690"/>
                  </a:lnTo>
                  <a:lnTo>
                    <a:pt x="284" y="1703"/>
                  </a:lnTo>
                  <a:lnTo>
                    <a:pt x="304" y="1723"/>
                  </a:lnTo>
                  <a:lnTo>
                    <a:pt x="301" y="1733"/>
                  </a:lnTo>
                  <a:lnTo>
                    <a:pt x="326" y="1746"/>
                  </a:lnTo>
                  <a:lnTo>
                    <a:pt x="338" y="1760"/>
                  </a:lnTo>
                  <a:lnTo>
                    <a:pt x="324" y="1756"/>
                  </a:lnTo>
                  <a:lnTo>
                    <a:pt x="351" y="1773"/>
                  </a:lnTo>
                  <a:lnTo>
                    <a:pt x="352" y="1787"/>
                  </a:lnTo>
                  <a:lnTo>
                    <a:pt x="373" y="1809"/>
                  </a:lnTo>
                  <a:lnTo>
                    <a:pt x="382" y="1819"/>
                  </a:lnTo>
                  <a:lnTo>
                    <a:pt x="407" y="1831"/>
                  </a:lnTo>
                  <a:lnTo>
                    <a:pt x="413" y="1838"/>
                  </a:lnTo>
                  <a:lnTo>
                    <a:pt x="405" y="1841"/>
                  </a:lnTo>
                  <a:lnTo>
                    <a:pt x="436" y="1848"/>
                  </a:lnTo>
                  <a:lnTo>
                    <a:pt x="506" y="1873"/>
                  </a:lnTo>
                  <a:lnTo>
                    <a:pt x="510" y="1810"/>
                  </a:lnTo>
                  <a:lnTo>
                    <a:pt x="549" y="1792"/>
                  </a:lnTo>
                  <a:lnTo>
                    <a:pt x="601" y="1798"/>
                  </a:lnTo>
                  <a:lnTo>
                    <a:pt x="518" y="1778"/>
                  </a:lnTo>
                  <a:lnTo>
                    <a:pt x="422" y="1771"/>
                  </a:lnTo>
                  <a:lnTo>
                    <a:pt x="394" y="1749"/>
                  </a:lnTo>
                  <a:lnTo>
                    <a:pt x="364" y="1710"/>
                  </a:lnTo>
                  <a:lnTo>
                    <a:pt x="334" y="1711"/>
                  </a:lnTo>
                  <a:lnTo>
                    <a:pt x="287" y="1644"/>
                  </a:lnTo>
                  <a:lnTo>
                    <a:pt x="317" y="1614"/>
                  </a:lnTo>
                  <a:lnTo>
                    <a:pt x="309" y="1545"/>
                  </a:lnTo>
                  <a:lnTo>
                    <a:pt x="299" y="1487"/>
                  </a:lnTo>
                  <a:lnTo>
                    <a:pt x="295" y="1447"/>
                  </a:lnTo>
                  <a:lnTo>
                    <a:pt x="281" y="1425"/>
                  </a:lnTo>
                  <a:lnTo>
                    <a:pt x="262" y="1415"/>
                  </a:lnTo>
                  <a:lnTo>
                    <a:pt x="295" y="1404"/>
                  </a:lnTo>
                  <a:lnTo>
                    <a:pt x="255" y="1384"/>
                  </a:lnTo>
                  <a:lnTo>
                    <a:pt x="231" y="1329"/>
                  </a:lnTo>
                  <a:lnTo>
                    <a:pt x="206" y="1301"/>
                  </a:lnTo>
                  <a:lnTo>
                    <a:pt x="204" y="1260"/>
                  </a:lnTo>
                  <a:lnTo>
                    <a:pt x="185" y="1190"/>
                  </a:lnTo>
                  <a:lnTo>
                    <a:pt x="179" y="1136"/>
                  </a:lnTo>
                  <a:lnTo>
                    <a:pt x="188" y="1103"/>
                  </a:lnTo>
                  <a:lnTo>
                    <a:pt x="181" y="1073"/>
                  </a:lnTo>
                  <a:lnTo>
                    <a:pt x="167" y="1030"/>
                  </a:lnTo>
                  <a:lnTo>
                    <a:pt x="152" y="986"/>
                  </a:lnTo>
                  <a:lnTo>
                    <a:pt x="178" y="950"/>
                  </a:lnTo>
                  <a:lnTo>
                    <a:pt x="164" y="917"/>
                  </a:lnTo>
                  <a:lnTo>
                    <a:pt x="173" y="851"/>
                  </a:lnTo>
                  <a:lnTo>
                    <a:pt x="160" y="820"/>
                  </a:lnTo>
                  <a:lnTo>
                    <a:pt x="133" y="778"/>
                  </a:lnTo>
                  <a:lnTo>
                    <a:pt x="108" y="736"/>
                  </a:lnTo>
                  <a:lnTo>
                    <a:pt x="111" y="703"/>
                  </a:lnTo>
                  <a:lnTo>
                    <a:pt x="119" y="670"/>
                  </a:lnTo>
                  <a:lnTo>
                    <a:pt x="117" y="632"/>
                  </a:lnTo>
                  <a:lnTo>
                    <a:pt x="114" y="595"/>
                  </a:lnTo>
                  <a:lnTo>
                    <a:pt x="137" y="547"/>
                  </a:lnTo>
                  <a:lnTo>
                    <a:pt x="160" y="501"/>
                  </a:lnTo>
                  <a:lnTo>
                    <a:pt x="174" y="487"/>
                  </a:lnTo>
                  <a:lnTo>
                    <a:pt x="154" y="457"/>
                  </a:lnTo>
                  <a:lnTo>
                    <a:pt x="144" y="384"/>
                  </a:lnTo>
                  <a:lnTo>
                    <a:pt x="154" y="358"/>
                  </a:lnTo>
                  <a:lnTo>
                    <a:pt x="200" y="338"/>
                  </a:lnTo>
                  <a:lnTo>
                    <a:pt x="211" y="286"/>
                  </a:lnTo>
                  <a:lnTo>
                    <a:pt x="200" y="276"/>
                  </a:lnTo>
                  <a:lnTo>
                    <a:pt x="162" y="270"/>
                  </a:lnTo>
                  <a:lnTo>
                    <a:pt x="140" y="224"/>
                  </a:lnTo>
                  <a:lnTo>
                    <a:pt x="117" y="178"/>
                  </a:lnTo>
                  <a:lnTo>
                    <a:pt x="102" y="132"/>
                  </a:lnTo>
                  <a:lnTo>
                    <a:pt x="103" y="93"/>
                  </a:lnTo>
                  <a:lnTo>
                    <a:pt x="74" y="59"/>
                  </a:lnTo>
                  <a:lnTo>
                    <a:pt x="57" y="23"/>
                  </a:lnTo>
                  <a:lnTo>
                    <a:pt x="43" y="0"/>
                  </a:lnTo>
                  <a:lnTo>
                    <a:pt x="28" y="20"/>
                  </a:lnTo>
                  <a:lnTo>
                    <a:pt x="9" y="43"/>
                  </a:lnTo>
                  <a:lnTo>
                    <a:pt x="0" y="43"/>
                  </a:lnTo>
                  <a:lnTo>
                    <a:pt x="13" y="110"/>
                  </a:lnTo>
                  <a:lnTo>
                    <a:pt x="29" y="175"/>
                  </a:lnTo>
                  <a:lnTo>
                    <a:pt x="28" y="232"/>
                  </a:lnTo>
                  <a:lnTo>
                    <a:pt x="27" y="289"/>
                  </a:lnTo>
                  <a:lnTo>
                    <a:pt x="25" y="312"/>
                  </a:lnTo>
                  <a:lnTo>
                    <a:pt x="34" y="377"/>
                  </a:lnTo>
                  <a:lnTo>
                    <a:pt x="37" y="434"/>
                  </a:lnTo>
                  <a:lnTo>
                    <a:pt x="35" y="507"/>
                  </a:lnTo>
                  <a:lnTo>
                    <a:pt x="33" y="581"/>
                  </a:lnTo>
                  <a:lnTo>
                    <a:pt x="38" y="613"/>
                  </a:lnTo>
                  <a:lnTo>
                    <a:pt x="38" y="665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88" name="Freeform 20"/>
            <p:cNvSpPr>
              <a:spLocks/>
            </p:cNvSpPr>
            <p:nvPr/>
          </p:nvSpPr>
          <p:spPr bwMode="auto">
            <a:xfrm>
              <a:off x="3477" y="3946"/>
              <a:ext cx="150" cy="115"/>
            </a:xfrm>
            <a:custGeom>
              <a:avLst/>
              <a:gdLst>
                <a:gd name="T0" fmla="*/ 61 w 162"/>
                <a:gd name="T1" fmla="*/ 4 h 115"/>
                <a:gd name="T2" fmla="*/ 78 w 162"/>
                <a:gd name="T3" fmla="*/ 59 h 115"/>
                <a:gd name="T4" fmla="*/ 94 w 162"/>
                <a:gd name="T5" fmla="*/ 114 h 115"/>
                <a:gd name="T6" fmla="*/ 82 w 162"/>
                <a:gd name="T7" fmla="*/ 110 h 115"/>
                <a:gd name="T8" fmla="*/ 70 w 162"/>
                <a:gd name="T9" fmla="*/ 114 h 115"/>
                <a:gd name="T10" fmla="*/ 38 w 162"/>
                <a:gd name="T11" fmla="*/ 107 h 115"/>
                <a:gd name="T12" fmla="*/ 27 w 162"/>
                <a:gd name="T13" fmla="*/ 105 h 115"/>
                <a:gd name="T14" fmla="*/ 0 w 162"/>
                <a:gd name="T15" fmla="*/ 100 h 115"/>
                <a:gd name="T16" fmla="*/ 6 w 162"/>
                <a:gd name="T17" fmla="*/ 96 h 115"/>
                <a:gd name="T18" fmla="*/ 23 w 162"/>
                <a:gd name="T19" fmla="*/ 87 h 115"/>
                <a:gd name="T20" fmla="*/ 32 w 162"/>
                <a:gd name="T21" fmla="*/ 96 h 115"/>
                <a:gd name="T22" fmla="*/ 42 w 162"/>
                <a:gd name="T23" fmla="*/ 96 h 115"/>
                <a:gd name="T24" fmla="*/ 27 w 162"/>
                <a:gd name="T25" fmla="*/ 83 h 115"/>
                <a:gd name="T26" fmla="*/ 45 w 162"/>
                <a:gd name="T27" fmla="*/ 89 h 115"/>
                <a:gd name="T28" fmla="*/ 55 w 162"/>
                <a:gd name="T29" fmla="*/ 90 h 115"/>
                <a:gd name="T30" fmla="*/ 70 w 162"/>
                <a:gd name="T31" fmla="*/ 97 h 115"/>
                <a:gd name="T32" fmla="*/ 75 w 162"/>
                <a:gd name="T33" fmla="*/ 97 h 115"/>
                <a:gd name="T34" fmla="*/ 39 w 162"/>
                <a:gd name="T35" fmla="*/ 67 h 115"/>
                <a:gd name="T36" fmla="*/ 54 w 162"/>
                <a:gd name="T37" fmla="*/ 44 h 115"/>
                <a:gd name="T38" fmla="*/ 30 w 162"/>
                <a:gd name="T39" fmla="*/ 44 h 115"/>
                <a:gd name="T40" fmla="*/ 19 w 162"/>
                <a:gd name="T41" fmla="*/ 7 h 115"/>
                <a:gd name="T42" fmla="*/ 32 w 162"/>
                <a:gd name="T43" fmla="*/ 0 h 115"/>
                <a:gd name="T44" fmla="*/ 61 w 162"/>
                <a:gd name="T45" fmla="*/ 4 h 1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115"/>
                <a:gd name="T71" fmla="*/ 162 w 162"/>
                <a:gd name="T72" fmla="*/ 115 h 1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115">
                  <a:moveTo>
                    <a:pt x="105" y="4"/>
                  </a:moveTo>
                  <a:lnTo>
                    <a:pt x="133" y="59"/>
                  </a:lnTo>
                  <a:lnTo>
                    <a:pt x="161" y="114"/>
                  </a:lnTo>
                  <a:lnTo>
                    <a:pt x="142" y="110"/>
                  </a:lnTo>
                  <a:lnTo>
                    <a:pt x="121" y="114"/>
                  </a:lnTo>
                  <a:lnTo>
                    <a:pt x="64" y="107"/>
                  </a:lnTo>
                  <a:lnTo>
                    <a:pt x="46" y="105"/>
                  </a:lnTo>
                  <a:lnTo>
                    <a:pt x="0" y="100"/>
                  </a:lnTo>
                  <a:lnTo>
                    <a:pt x="13" y="96"/>
                  </a:lnTo>
                  <a:lnTo>
                    <a:pt x="40" y="87"/>
                  </a:lnTo>
                  <a:lnTo>
                    <a:pt x="56" y="96"/>
                  </a:lnTo>
                  <a:lnTo>
                    <a:pt x="72" y="96"/>
                  </a:lnTo>
                  <a:lnTo>
                    <a:pt x="45" y="83"/>
                  </a:lnTo>
                  <a:lnTo>
                    <a:pt x="78" y="89"/>
                  </a:lnTo>
                  <a:lnTo>
                    <a:pt x="94" y="90"/>
                  </a:lnTo>
                  <a:lnTo>
                    <a:pt x="121" y="97"/>
                  </a:lnTo>
                  <a:lnTo>
                    <a:pt x="128" y="97"/>
                  </a:lnTo>
                  <a:lnTo>
                    <a:pt x="67" y="67"/>
                  </a:lnTo>
                  <a:lnTo>
                    <a:pt x="92" y="44"/>
                  </a:lnTo>
                  <a:lnTo>
                    <a:pt x="51" y="44"/>
                  </a:lnTo>
                  <a:lnTo>
                    <a:pt x="34" y="7"/>
                  </a:lnTo>
                  <a:lnTo>
                    <a:pt x="56" y="0"/>
                  </a:lnTo>
                  <a:lnTo>
                    <a:pt x="105" y="4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89" name="Freeform 21"/>
            <p:cNvSpPr>
              <a:spLocks/>
            </p:cNvSpPr>
            <p:nvPr/>
          </p:nvSpPr>
          <p:spPr bwMode="auto">
            <a:xfrm>
              <a:off x="3114" y="3399"/>
              <a:ext cx="40" cy="80"/>
            </a:xfrm>
            <a:custGeom>
              <a:avLst/>
              <a:gdLst>
                <a:gd name="T0" fmla="*/ 9 w 43"/>
                <a:gd name="T1" fmla="*/ 0 h 80"/>
                <a:gd name="T2" fmla="*/ 0 w 43"/>
                <a:gd name="T3" fmla="*/ 8 h 80"/>
                <a:gd name="T4" fmla="*/ 12 w 43"/>
                <a:gd name="T5" fmla="*/ 79 h 80"/>
                <a:gd name="T6" fmla="*/ 23 w 43"/>
                <a:gd name="T7" fmla="*/ 73 h 80"/>
                <a:gd name="T8" fmla="*/ 25 w 43"/>
                <a:gd name="T9" fmla="*/ 60 h 80"/>
                <a:gd name="T10" fmla="*/ 19 w 43"/>
                <a:gd name="T11" fmla="*/ 27 h 80"/>
                <a:gd name="T12" fmla="*/ 23 w 43"/>
                <a:gd name="T13" fmla="*/ 24 h 80"/>
                <a:gd name="T14" fmla="*/ 9 w 43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80"/>
                <a:gd name="T26" fmla="*/ 43 w 43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80">
                  <a:moveTo>
                    <a:pt x="16" y="0"/>
                  </a:moveTo>
                  <a:lnTo>
                    <a:pt x="0" y="8"/>
                  </a:lnTo>
                  <a:lnTo>
                    <a:pt x="19" y="79"/>
                  </a:lnTo>
                  <a:lnTo>
                    <a:pt x="39" y="73"/>
                  </a:lnTo>
                  <a:lnTo>
                    <a:pt x="42" y="60"/>
                  </a:lnTo>
                  <a:lnTo>
                    <a:pt x="31" y="27"/>
                  </a:lnTo>
                  <a:lnTo>
                    <a:pt x="39" y="24"/>
                  </a:lnTo>
                  <a:lnTo>
                    <a:pt x="16" y="0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90" name="Freeform 22"/>
            <p:cNvSpPr>
              <a:spLocks/>
            </p:cNvSpPr>
            <p:nvPr/>
          </p:nvSpPr>
          <p:spPr bwMode="auto">
            <a:xfrm>
              <a:off x="3203" y="3757"/>
              <a:ext cx="46" cy="66"/>
            </a:xfrm>
            <a:custGeom>
              <a:avLst/>
              <a:gdLst>
                <a:gd name="T0" fmla="*/ 14 w 50"/>
                <a:gd name="T1" fmla="*/ 0 h 66"/>
                <a:gd name="T2" fmla="*/ 0 w 50"/>
                <a:gd name="T3" fmla="*/ 25 h 66"/>
                <a:gd name="T4" fmla="*/ 16 w 50"/>
                <a:gd name="T5" fmla="*/ 55 h 66"/>
                <a:gd name="T6" fmla="*/ 27 w 50"/>
                <a:gd name="T7" fmla="*/ 65 h 66"/>
                <a:gd name="T8" fmla="*/ 27 w 50"/>
                <a:gd name="T9" fmla="*/ 45 h 66"/>
                <a:gd name="T10" fmla="*/ 14 w 50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66"/>
                <a:gd name="T20" fmla="*/ 50 w 50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66">
                  <a:moveTo>
                    <a:pt x="25" y="0"/>
                  </a:moveTo>
                  <a:lnTo>
                    <a:pt x="0" y="25"/>
                  </a:lnTo>
                  <a:lnTo>
                    <a:pt x="28" y="55"/>
                  </a:lnTo>
                  <a:lnTo>
                    <a:pt x="47" y="65"/>
                  </a:lnTo>
                  <a:lnTo>
                    <a:pt x="49" y="45"/>
                  </a:lnTo>
                  <a:lnTo>
                    <a:pt x="25" y="0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91" name="Freeform 23"/>
            <p:cNvSpPr>
              <a:spLocks/>
            </p:cNvSpPr>
            <p:nvPr/>
          </p:nvSpPr>
          <p:spPr bwMode="auto">
            <a:xfrm>
              <a:off x="3031" y="1736"/>
              <a:ext cx="631" cy="680"/>
            </a:xfrm>
            <a:custGeom>
              <a:avLst/>
              <a:gdLst>
                <a:gd name="T0" fmla="*/ 262 w 683"/>
                <a:gd name="T1" fmla="*/ 537 h 680"/>
                <a:gd name="T2" fmla="*/ 254 w 683"/>
                <a:gd name="T3" fmla="*/ 593 h 680"/>
                <a:gd name="T4" fmla="*/ 249 w 683"/>
                <a:gd name="T5" fmla="*/ 648 h 680"/>
                <a:gd name="T6" fmla="*/ 241 w 683"/>
                <a:gd name="T7" fmla="*/ 635 h 680"/>
                <a:gd name="T8" fmla="*/ 206 w 683"/>
                <a:gd name="T9" fmla="*/ 645 h 680"/>
                <a:gd name="T10" fmla="*/ 196 w 683"/>
                <a:gd name="T11" fmla="*/ 673 h 680"/>
                <a:gd name="T12" fmla="*/ 180 w 683"/>
                <a:gd name="T13" fmla="*/ 643 h 680"/>
                <a:gd name="T14" fmla="*/ 142 w 683"/>
                <a:gd name="T15" fmla="*/ 632 h 680"/>
                <a:gd name="T16" fmla="*/ 136 w 683"/>
                <a:gd name="T17" fmla="*/ 625 h 680"/>
                <a:gd name="T18" fmla="*/ 110 w 683"/>
                <a:gd name="T19" fmla="*/ 679 h 680"/>
                <a:gd name="T20" fmla="*/ 89 w 683"/>
                <a:gd name="T21" fmla="*/ 673 h 680"/>
                <a:gd name="T22" fmla="*/ 77 w 683"/>
                <a:gd name="T23" fmla="*/ 627 h 680"/>
                <a:gd name="T24" fmla="*/ 62 w 683"/>
                <a:gd name="T25" fmla="*/ 580 h 680"/>
                <a:gd name="T26" fmla="*/ 55 w 683"/>
                <a:gd name="T27" fmla="*/ 535 h 680"/>
                <a:gd name="T28" fmla="*/ 55 w 683"/>
                <a:gd name="T29" fmla="*/ 496 h 680"/>
                <a:gd name="T30" fmla="*/ 38 w 683"/>
                <a:gd name="T31" fmla="*/ 461 h 680"/>
                <a:gd name="T32" fmla="*/ 28 w 683"/>
                <a:gd name="T33" fmla="*/ 425 h 680"/>
                <a:gd name="T34" fmla="*/ 20 w 683"/>
                <a:gd name="T35" fmla="*/ 402 h 680"/>
                <a:gd name="T36" fmla="*/ 20 w 683"/>
                <a:gd name="T37" fmla="*/ 381 h 680"/>
                <a:gd name="T38" fmla="*/ 34 w 683"/>
                <a:gd name="T39" fmla="*/ 337 h 680"/>
                <a:gd name="T40" fmla="*/ 24 w 683"/>
                <a:gd name="T41" fmla="*/ 333 h 680"/>
                <a:gd name="T42" fmla="*/ 19 w 683"/>
                <a:gd name="T43" fmla="*/ 289 h 680"/>
                <a:gd name="T44" fmla="*/ 20 w 683"/>
                <a:gd name="T45" fmla="*/ 245 h 680"/>
                <a:gd name="T46" fmla="*/ 26 w 683"/>
                <a:gd name="T47" fmla="*/ 219 h 680"/>
                <a:gd name="T48" fmla="*/ 26 w 683"/>
                <a:gd name="T49" fmla="*/ 153 h 680"/>
                <a:gd name="T50" fmla="*/ 32 w 683"/>
                <a:gd name="T51" fmla="*/ 141 h 680"/>
                <a:gd name="T52" fmla="*/ 16 w 683"/>
                <a:gd name="T53" fmla="*/ 101 h 680"/>
                <a:gd name="T54" fmla="*/ 0 w 683"/>
                <a:gd name="T55" fmla="*/ 61 h 680"/>
                <a:gd name="T56" fmla="*/ 40 w 683"/>
                <a:gd name="T57" fmla="*/ 62 h 680"/>
                <a:gd name="T58" fmla="*/ 55 w 683"/>
                <a:gd name="T59" fmla="*/ 47 h 680"/>
                <a:gd name="T60" fmla="*/ 79 w 683"/>
                <a:gd name="T61" fmla="*/ 23 h 680"/>
                <a:gd name="T62" fmla="*/ 106 w 683"/>
                <a:gd name="T63" fmla="*/ 0 h 680"/>
                <a:gd name="T64" fmla="*/ 129 w 683"/>
                <a:gd name="T65" fmla="*/ 3 h 680"/>
                <a:gd name="T66" fmla="*/ 133 w 683"/>
                <a:gd name="T67" fmla="*/ 47 h 680"/>
                <a:gd name="T68" fmla="*/ 137 w 683"/>
                <a:gd name="T69" fmla="*/ 90 h 680"/>
                <a:gd name="T70" fmla="*/ 161 w 683"/>
                <a:gd name="T71" fmla="*/ 128 h 680"/>
                <a:gd name="T72" fmla="*/ 183 w 683"/>
                <a:gd name="T73" fmla="*/ 139 h 680"/>
                <a:gd name="T74" fmla="*/ 211 w 683"/>
                <a:gd name="T75" fmla="*/ 160 h 680"/>
                <a:gd name="T76" fmla="*/ 245 w 683"/>
                <a:gd name="T77" fmla="*/ 195 h 680"/>
                <a:gd name="T78" fmla="*/ 283 w 683"/>
                <a:gd name="T79" fmla="*/ 202 h 680"/>
                <a:gd name="T80" fmla="*/ 290 w 683"/>
                <a:gd name="T81" fmla="*/ 225 h 680"/>
                <a:gd name="T82" fmla="*/ 296 w 683"/>
                <a:gd name="T83" fmla="*/ 276 h 680"/>
                <a:gd name="T84" fmla="*/ 290 w 683"/>
                <a:gd name="T85" fmla="*/ 276 h 680"/>
                <a:gd name="T86" fmla="*/ 300 w 683"/>
                <a:gd name="T87" fmla="*/ 297 h 680"/>
                <a:gd name="T88" fmla="*/ 306 w 683"/>
                <a:gd name="T89" fmla="*/ 337 h 680"/>
                <a:gd name="T90" fmla="*/ 333 w 683"/>
                <a:gd name="T91" fmla="*/ 342 h 680"/>
                <a:gd name="T92" fmla="*/ 361 w 683"/>
                <a:gd name="T93" fmla="*/ 346 h 680"/>
                <a:gd name="T94" fmla="*/ 366 w 683"/>
                <a:gd name="T95" fmla="*/ 391 h 680"/>
                <a:gd name="T96" fmla="*/ 386 w 683"/>
                <a:gd name="T97" fmla="*/ 420 h 680"/>
                <a:gd name="T98" fmla="*/ 392 w 683"/>
                <a:gd name="T99" fmla="*/ 440 h 680"/>
                <a:gd name="T100" fmla="*/ 386 w 683"/>
                <a:gd name="T101" fmla="*/ 479 h 680"/>
                <a:gd name="T102" fmla="*/ 378 w 683"/>
                <a:gd name="T103" fmla="*/ 518 h 680"/>
                <a:gd name="T104" fmla="*/ 383 w 683"/>
                <a:gd name="T105" fmla="*/ 534 h 680"/>
                <a:gd name="T106" fmla="*/ 378 w 683"/>
                <a:gd name="T107" fmla="*/ 540 h 680"/>
                <a:gd name="T108" fmla="*/ 378 w 683"/>
                <a:gd name="T109" fmla="*/ 531 h 680"/>
                <a:gd name="T110" fmla="*/ 347 w 683"/>
                <a:gd name="T111" fmla="*/ 498 h 680"/>
                <a:gd name="T112" fmla="*/ 306 w 683"/>
                <a:gd name="T113" fmla="*/ 506 h 680"/>
                <a:gd name="T114" fmla="*/ 265 w 683"/>
                <a:gd name="T115" fmla="*/ 513 h 680"/>
                <a:gd name="T116" fmla="*/ 262 w 683"/>
                <a:gd name="T117" fmla="*/ 537 h 6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3"/>
                <a:gd name="T178" fmla="*/ 0 h 680"/>
                <a:gd name="T179" fmla="*/ 683 w 683"/>
                <a:gd name="T180" fmla="*/ 680 h 6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3" h="680">
                  <a:moveTo>
                    <a:pt x="456" y="537"/>
                  </a:moveTo>
                  <a:lnTo>
                    <a:pt x="444" y="593"/>
                  </a:lnTo>
                  <a:lnTo>
                    <a:pt x="432" y="648"/>
                  </a:lnTo>
                  <a:lnTo>
                    <a:pt x="420" y="635"/>
                  </a:lnTo>
                  <a:lnTo>
                    <a:pt x="357" y="645"/>
                  </a:lnTo>
                  <a:lnTo>
                    <a:pt x="341" y="673"/>
                  </a:lnTo>
                  <a:lnTo>
                    <a:pt x="313" y="643"/>
                  </a:lnTo>
                  <a:lnTo>
                    <a:pt x="248" y="632"/>
                  </a:lnTo>
                  <a:lnTo>
                    <a:pt x="236" y="625"/>
                  </a:lnTo>
                  <a:lnTo>
                    <a:pt x="193" y="679"/>
                  </a:lnTo>
                  <a:lnTo>
                    <a:pt x="155" y="673"/>
                  </a:lnTo>
                  <a:lnTo>
                    <a:pt x="133" y="627"/>
                  </a:lnTo>
                  <a:lnTo>
                    <a:pt x="109" y="580"/>
                  </a:lnTo>
                  <a:lnTo>
                    <a:pt x="95" y="535"/>
                  </a:lnTo>
                  <a:lnTo>
                    <a:pt x="96" y="496"/>
                  </a:lnTo>
                  <a:lnTo>
                    <a:pt x="66" y="461"/>
                  </a:lnTo>
                  <a:lnTo>
                    <a:pt x="50" y="425"/>
                  </a:lnTo>
                  <a:lnTo>
                    <a:pt x="35" y="402"/>
                  </a:lnTo>
                  <a:lnTo>
                    <a:pt x="35" y="381"/>
                  </a:lnTo>
                  <a:lnTo>
                    <a:pt x="60" y="337"/>
                  </a:lnTo>
                  <a:lnTo>
                    <a:pt x="42" y="333"/>
                  </a:lnTo>
                  <a:lnTo>
                    <a:pt x="34" y="289"/>
                  </a:lnTo>
                  <a:lnTo>
                    <a:pt x="36" y="245"/>
                  </a:lnTo>
                  <a:lnTo>
                    <a:pt x="45" y="219"/>
                  </a:lnTo>
                  <a:lnTo>
                    <a:pt x="46" y="153"/>
                  </a:lnTo>
                  <a:lnTo>
                    <a:pt x="56" y="141"/>
                  </a:lnTo>
                  <a:lnTo>
                    <a:pt x="27" y="101"/>
                  </a:lnTo>
                  <a:lnTo>
                    <a:pt x="0" y="61"/>
                  </a:lnTo>
                  <a:lnTo>
                    <a:pt x="69" y="62"/>
                  </a:lnTo>
                  <a:lnTo>
                    <a:pt x="95" y="47"/>
                  </a:lnTo>
                  <a:lnTo>
                    <a:pt x="139" y="23"/>
                  </a:lnTo>
                  <a:lnTo>
                    <a:pt x="184" y="0"/>
                  </a:lnTo>
                  <a:lnTo>
                    <a:pt x="227" y="3"/>
                  </a:lnTo>
                  <a:lnTo>
                    <a:pt x="232" y="47"/>
                  </a:lnTo>
                  <a:lnTo>
                    <a:pt x="237" y="90"/>
                  </a:lnTo>
                  <a:lnTo>
                    <a:pt x="279" y="128"/>
                  </a:lnTo>
                  <a:lnTo>
                    <a:pt x="318" y="139"/>
                  </a:lnTo>
                  <a:lnTo>
                    <a:pt x="367" y="160"/>
                  </a:lnTo>
                  <a:lnTo>
                    <a:pt x="428" y="195"/>
                  </a:lnTo>
                  <a:lnTo>
                    <a:pt x="490" y="202"/>
                  </a:lnTo>
                  <a:lnTo>
                    <a:pt x="504" y="225"/>
                  </a:lnTo>
                  <a:lnTo>
                    <a:pt x="513" y="276"/>
                  </a:lnTo>
                  <a:lnTo>
                    <a:pt x="504" y="276"/>
                  </a:lnTo>
                  <a:lnTo>
                    <a:pt x="523" y="297"/>
                  </a:lnTo>
                  <a:lnTo>
                    <a:pt x="530" y="337"/>
                  </a:lnTo>
                  <a:lnTo>
                    <a:pt x="580" y="342"/>
                  </a:lnTo>
                  <a:lnTo>
                    <a:pt x="629" y="346"/>
                  </a:lnTo>
                  <a:lnTo>
                    <a:pt x="636" y="391"/>
                  </a:lnTo>
                  <a:lnTo>
                    <a:pt x="671" y="420"/>
                  </a:lnTo>
                  <a:lnTo>
                    <a:pt x="682" y="440"/>
                  </a:lnTo>
                  <a:lnTo>
                    <a:pt x="671" y="479"/>
                  </a:lnTo>
                  <a:lnTo>
                    <a:pt x="658" y="518"/>
                  </a:lnTo>
                  <a:lnTo>
                    <a:pt x="667" y="534"/>
                  </a:lnTo>
                  <a:lnTo>
                    <a:pt x="658" y="540"/>
                  </a:lnTo>
                  <a:lnTo>
                    <a:pt x="659" y="531"/>
                  </a:lnTo>
                  <a:lnTo>
                    <a:pt x="604" y="498"/>
                  </a:lnTo>
                  <a:lnTo>
                    <a:pt x="534" y="506"/>
                  </a:lnTo>
                  <a:lnTo>
                    <a:pt x="463" y="513"/>
                  </a:lnTo>
                  <a:lnTo>
                    <a:pt x="456" y="537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92" name="Freeform 24"/>
            <p:cNvSpPr>
              <a:spLocks/>
            </p:cNvSpPr>
            <p:nvPr/>
          </p:nvSpPr>
          <p:spPr bwMode="auto">
            <a:xfrm>
              <a:off x="3768" y="930"/>
              <a:ext cx="148" cy="186"/>
            </a:xfrm>
            <a:custGeom>
              <a:avLst/>
              <a:gdLst>
                <a:gd name="T0" fmla="*/ 72 w 160"/>
                <a:gd name="T1" fmla="*/ 49 h 186"/>
                <a:gd name="T2" fmla="*/ 43 w 160"/>
                <a:gd name="T3" fmla="*/ 8 h 186"/>
                <a:gd name="T4" fmla="*/ 21 w 160"/>
                <a:gd name="T5" fmla="*/ 0 h 186"/>
                <a:gd name="T6" fmla="*/ 16 w 160"/>
                <a:gd name="T7" fmla="*/ 19 h 186"/>
                <a:gd name="T8" fmla="*/ 6 w 160"/>
                <a:gd name="T9" fmla="*/ 61 h 186"/>
                <a:gd name="T10" fmla="*/ 17 w 160"/>
                <a:gd name="T11" fmla="*/ 125 h 186"/>
                <a:gd name="T12" fmla="*/ 0 w 160"/>
                <a:gd name="T13" fmla="*/ 177 h 186"/>
                <a:gd name="T14" fmla="*/ 20 w 160"/>
                <a:gd name="T15" fmla="*/ 182 h 186"/>
                <a:gd name="T16" fmla="*/ 51 w 160"/>
                <a:gd name="T17" fmla="*/ 185 h 186"/>
                <a:gd name="T18" fmla="*/ 71 w 160"/>
                <a:gd name="T19" fmla="*/ 135 h 186"/>
                <a:gd name="T20" fmla="*/ 93 w 160"/>
                <a:gd name="T21" fmla="*/ 87 h 186"/>
                <a:gd name="T22" fmla="*/ 85 w 160"/>
                <a:gd name="T23" fmla="*/ 57 h 186"/>
                <a:gd name="T24" fmla="*/ 83 w 160"/>
                <a:gd name="T25" fmla="*/ 67 h 186"/>
                <a:gd name="T26" fmla="*/ 72 w 160"/>
                <a:gd name="T27" fmla="*/ 49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0"/>
                <a:gd name="T43" fmla="*/ 0 h 186"/>
                <a:gd name="T44" fmla="*/ 160 w 160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0" h="186">
                  <a:moveTo>
                    <a:pt x="124" y="49"/>
                  </a:moveTo>
                  <a:lnTo>
                    <a:pt x="75" y="8"/>
                  </a:lnTo>
                  <a:lnTo>
                    <a:pt x="36" y="0"/>
                  </a:lnTo>
                  <a:lnTo>
                    <a:pt x="27" y="19"/>
                  </a:lnTo>
                  <a:lnTo>
                    <a:pt x="9" y="61"/>
                  </a:lnTo>
                  <a:lnTo>
                    <a:pt x="29" y="125"/>
                  </a:lnTo>
                  <a:lnTo>
                    <a:pt x="0" y="177"/>
                  </a:lnTo>
                  <a:lnTo>
                    <a:pt x="35" y="182"/>
                  </a:lnTo>
                  <a:lnTo>
                    <a:pt x="88" y="185"/>
                  </a:lnTo>
                  <a:lnTo>
                    <a:pt x="122" y="135"/>
                  </a:lnTo>
                  <a:lnTo>
                    <a:pt x="159" y="87"/>
                  </a:lnTo>
                  <a:lnTo>
                    <a:pt x="146" y="57"/>
                  </a:lnTo>
                  <a:lnTo>
                    <a:pt x="144" y="67"/>
                  </a:lnTo>
                  <a:lnTo>
                    <a:pt x="124" y="49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93" name="Freeform 25"/>
            <p:cNvSpPr>
              <a:spLocks/>
            </p:cNvSpPr>
            <p:nvPr/>
          </p:nvSpPr>
          <p:spPr bwMode="auto">
            <a:xfrm>
              <a:off x="2540" y="586"/>
              <a:ext cx="608" cy="862"/>
            </a:xfrm>
            <a:custGeom>
              <a:avLst/>
              <a:gdLst>
                <a:gd name="T0" fmla="*/ 149 w 658"/>
                <a:gd name="T1" fmla="*/ 79 h 862"/>
                <a:gd name="T2" fmla="*/ 135 w 658"/>
                <a:gd name="T3" fmla="*/ 70 h 862"/>
                <a:gd name="T4" fmla="*/ 108 w 658"/>
                <a:gd name="T5" fmla="*/ 151 h 862"/>
                <a:gd name="T6" fmla="*/ 69 w 658"/>
                <a:gd name="T7" fmla="*/ 228 h 862"/>
                <a:gd name="T8" fmla="*/ 57 w 658"/>
                <a:gd name="T9" fmla="*/ 190 h 862"/>
                <a:gd name="T10" fmla="*/ 46 w 658"/>
                <a:gd name="T11" fmla="*/ 243 h 862"/>
                <a:gd name="T12" fmla="*/ 47 w 658"/>
                <a:gd name="T13" fmla="*/ 286 h 862"/>
                <a:gd name="T14" fmla="*/ 47 w 658"/>
                <a:gd name="T15" fmla="*/ 355 h 862"/>
                <a:gd name="T16" fmla="*/ 51 w 658"/>
                <a:gd name="T17" fmla="*/ 433 h 862"/>
                <a:gd name="T18" fmla="*/ 36 w 658"/>
                <a:gd name="T19" fmla="*/ 499 h 862"/>
                <a:gd name="T20" fmla="*/ 9 w 658"/>
                <a:gd name="T21" fmla="*/ 539 h 862"/>
                <a:gd name="T22" fmla="*/ 4 w 658"/>
                <a:gd name="T23" fmla="*/ 567 h 862"/>
                <a:gd name="T24" fmla="*/ 47 w 658"/>
                <a:gd name="T25" fmla="*/ 621 h 862"/>
                <a:gd name="T26" fmla="*/ 111 w 658"/>
                <a:gd name="T27" fmla="*/ 646 h 862"/>
                <a:gd name="T28" fmla="*/ 132 w 658"/>
                <a:gd name="T29" fmla="*/ 670 h 862"/>
                <a:gd name="T30" fmla="*/ 175 w 658"/>
                <a:gd name="T31" fmla="*/ 736 h 862"/>
                <a:gd name="T32" fmla="*/ 219 w 658"/>
                <a:gd name="T33" fmla="*/ 760 h 862"/>
                <a:gd name="T34" fmla="*/ 275 w 658"/>
                <a:gd name="T35" fmla="*/ 778 h 862"/>
                <a:gd name="T36" fmla="*/ 284 w 658"/>
                <a:gd name="T37" fmla="*/ 861 h 862"/>
                <a:gd name="T38" fmla="*/ 298 w 658"/>
                <a:gd name="T39" fmla="*/ 716 h 862"/>
                <a:gd name="T40" fmla="*/ 277 w 658"/>
                <a:gd name="T41" fmla="*/ 611 h 862"/>
                <a:gd name="T42" fmla="*/ 307 w 658"/>
                <a:gd name="T43" fmla="*/ 597 h 862"/>
                <a:gd name="T44" fmla="*/ 285 w 658"/>
                <a:gd name="T45" fmla="*/ 552 h 862"/>
                <a:gd name="T46" fmla="*/ 337 w 658"/>
                <a:gd name="T47" fmla="*/ 552 h 862"/>
                <a:gd name="T48" fmla="*/ 343 w 658"/>
                <a:gd name="T49" fmla="*/ 549 h 862"/>
                <a:gd name="T50" fmla="*/ 371 w 658"/>
                <a:gd name="T51" fmla="*/ 574 h 862"/>
                <a:gd name="T52" fmla="*/ 371 w 658"/>
                <a:gd name="T53" fmla="*/ 536 h 862"/>
                <a:gd name="T54" fmla="*/ 363 w 658"/>
                <a:gd name="T55" fmla="*/ 471 h 862"/>
                <a:gd name="T56" fmla="*/ 356 w 658"/>
                <a:gd name="T57" fmla="*/ 363 h 862"/>
                <a:gd name="T58" fmla="*/ 337 w 658"/>
                <a:gd name="T59" fmla="*/ 321 h 862"/>
                <a:gd name="T60" fmla="*/ 282 w 658"/>
                <a:gd name="T61" fmla="*/ 278 h 862"/>
                <a:gd name="T62" fmla="*/ 233 w 658"/>
                <a:gd name="T63" fmla="*/ 275 h 862"/>
                <a:gd name="T64" fmla="*/ 211 w 658"/>
                <a:gd name="T65" fmla="*/ 223 h 862"/>
                <a:gd name="T66" fmla="*/ 182 w 658"/>
                <a:gd name="T67" fmla="*/ 165 h 862"/>
                <a:gd name="T68" fmla="*/ 213 w 658"/>
                <a:gd name="T69" fmla="*/ 78 h 862"/>
                <a:gd name="T70" fmla="*/ 253 w 658"/>
                <a:gd name="T71" fmla="*/ 24 h 862"/>
                <a:gd name="T72" fmla="*/ 235 w 658"/>
                <a:gd name="T73" fmla="*/ 2 h 862"/>
                <a:gd name="T74" fmla="*/ 177 w 658"/>
                <a:gd name="T75" fmla="*/ 54 h 8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58"/>
                <a:gd name="T115" fmla="*/ 0 h 862"/>
                <a:gd name="T116" fmla="*/ 658 w 658"/>
                <a:gd name="T117" fmla="*/ 862 h 8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58" h="862">
                  <a:moveTo>
                    <a:pt x="278" y="56"/>
                  </a:moveTo>
                  <a:lnTo>
                    <a:pt x="259" y="79"/>
                  </a:lnTo>
                  <a:lnTo>
                    <a:pt x="266" y="70"/>
                  </a:lnTo>
                  <a:lnTo>
                    <a:pt x="234" y="70"/>
                  </a:lnTo>
                  <a:lnTo>
                    <a:pt x="195" y="112"/>
                  </a:lnTo>
                  <a:lnTo>
                    <a:pt x="187" y="151"/>
                  </a:lnTo>
                  <a:lnTo>
                    <a:pt x="127" y="200"/>
                  </a:lnTo>
                  <a:lnTo>
                    <a:pt x="120" y="228"/>
                  </a:lnTo>
                  <a:lnTo>
                    <a:pt x="111" y="204"/>
                  </a:lnTo>
                  <a:lnTo>
                    <a:pt x="99" y="190"/>
                  </a:lnTo>
                  <a:lnTo>
                    <a:pt x="99" y="229"/>
                  </a:lnTo>
                  <a:lnTo>
                    <a:pt x="80" y="243"/>
                  </a:lnTo>
                  <a:lnTo>
                    <a:pt x="66" y="264"/>
                  </a:lnTo>
                  <a:lnTo>
                    <a:pt x="81" y="286"/>
                  </a:lnTo>
                  <a:lnTo>
                    <a:pt x="94" y="334"/>
                  </a:lnTo>
                  <a:lnTo>
                    <a:pt x="81" y="355"/>
                  </a:lnTo>
                  <a:lnTo>
                    <a:pt x="86" y="394"/>
                  </a:lnTo>
                  <a:lnTo>
                    <a:pt x="89" y="433"/>
                  </a:lnTo>
                  <a:lnTo>
                    <a:pt x="97" y="440"/>
                  </a:lnTo>
                  <a:lnTo>
                    <a:pt x="62" y="499"/>
                  </a:lnTo>
                  <a:lnTo>
                    <a:pt x="28" y="510"/>
                  </a:lnTo>
                  <a:lnTo>
                    <a:pt x="16" y="539"/>
                  </a:lnTo>
                  <a:lnTo>
                    <a:pt x="0" y="548"/>
                  </a:lnTo>
                  <a:lnTo>
                    <a:pt x="4" y="567"/>
                  </a:lnTo>
                  <a:lnTo>
                    <a:pt x="48" y="595"/>
                  </a:lnTo>
                  <a:lnTo>
                    <a:pt x="82" y="621"/>
                  </a:lnTo>
                  <a:lnTo>
                    <a:pt x="136" y="620"/>
                  </a:lnTo>
                  <a:lnTo>
                    <a:pt x="195" y="646"/>
                  </a:lnTo>
                  <a:lnTo>
                    <a:pt x="200" y="643"/>
                  </a:lnTo>
                  <a:lnTo>
                    <a:pt x="231" y="670"/>
                  </a:lnTo>
                  <a:lnTo>
                    <a:pt x="262" y="695"/>
                  </a:lnTo>
                  <a:lnTo>
                    <a:pt x="304" y="736"/>
                  </a:lnTo>
                  <a:lnTo>
                    <a:pt x="315" y="759"/>
                  </a:lnTo>
                  <a:lnTo>
                    <a:pt x="382" y="760"/>
                  </a:lnTo>
                  <a:lnTo>
                    <a:pt x="424" y="761"/>
                  </a:lnTo>
                  <a:lnTo>
                    <a:pt x="479" y="778"/>
                  </a:lnTo>
                  <a:lnTo>
                    <a:pt x="457" y="842"/>
                  </a:lnTo>
                  <a:lnTo>
                    <a:pt x="492" y="861"/>
                  </a:lnTo>
                  <a:lnTo>
                    <a:pt x="505" y="788"/>
                  </a:lnTo>
                  <a:lnTo>
                    <a:pt x="517" y="716"/>
                  </a:lnTo>
                  <a:lnTo>
                    <a:pt x="494" y="661"/>
                  </a:lnTo>
                  <a:lnTo>
                    <a:pt x="483" y="611"/>
                  </a:lnTo>
                  <a:lnTo>
                    <a:pt x="522" y="608"/>
                  </a:lnTo>
                  <a:lnTo>
                    <a:pt x="531" y="597"/>
                  </a:lnTo>
                  <a:lnTo>
                    <a:pt x="502" y="585"/>
                  </a:lnTo>
                  <a:lnTo>
                    <a:pt x="495" y="552"/>
                  </a:lnTo>
                  <a:lnTo>
                    <a:pt x="542" y="552"/>
                  </a:lnTo>
                  <a:lnTo>
                    <a:pt x="587" y="552"/>
                  </a:lnTo>
                  <a:lnTo>
                    <a:pt x="582" y="544"/>
                  </a:lnTo>
                  <a:lnTo>
                    <a:pt x="596" y="549"/>
                  </a:lnTo>
                  <a:lnTo>
                    <a:pt x="625" y="531"/>
                  </a:lnTo>
                  <a:lnTo>
                    <a:pt x="646" y="574"/>
                  </a:lnTo>
                  <a:lnTo>
                    <a:pt x="657" y="577"/>
                  </a:lnTo>
                  <a:lnTo>
                    <a:pt x="645" y="536"/>
                  </a:lnTo>
                  <a:lnTo>
                    <a:pt x="613" y="496"/>
                  </a:lnTo>
                  <a:lnTo>
                    <a:pt x="631" y="471"/>
                  </a:lnTo>
                  <a:lnTo>
                    <a:pt x="606" y="405"/>
                  </a:lnTo>
                  <a:lnTo>
                    <a:pt x="618" y="363"/>
                  </a:lnTo>
                  <a:lnTo>
                    <a:pt x="631" y="318"/>
                  </a:lnTo>
                  <a:lnTo>
                    <a:pt x="585" y="321"/>
                  </a:lnTo>
                  <a:lnTo>
                    <a:pt x="537" y="324"/>
                  </a:lnTo>
                  <a:lnTo>
                    <a:pt x="489" y="278"/>
                  </a:lnTo>
                  <a:lnTo>
                    <a:pt x="446" y="276"/>
                  </a:lnTo>
                  <a:lnTo>
                    <a:pt x="404" y="275"/>
                  </a:lnTo>
                  <a:lnTo>
                    <a:pt x="365" y="256"/>
                  </a:lnTo>
                  <a:lnTo>
                    <a:pt x="367" y="223"/>
                  </a:lnTo>
                  <a:lnTo>
                    <a:pt x="339" y="166"/>
                  </a:lnTo>
                  <a:lnTo>
                    <a:pt x="317" y="165"/>
                  </a:lnTo>
                  <a:lnTo>
                    <a:pt x="340" y="120"/>
                  </a:lnTo>
                  <a:lnTo>
                    <a:pt x="371" y="78"/>
                  </a:lnTo>
                  <a:lnTo>
                    <a:pt x="401" y="34"/>
                  </a:lnTo>
                  <a:lnTo>
                    <a:pt x="439" y="24"/>
                  </a:lnTo>
                  <a:lnTo>
                    <a:pt x="445" y="0"/>
                  </a:lnTo>
                  <a:lnTo>
                    <a:pt x="409" y="2"/>
                  </a:lnTo>
                  <a:lnTo>
                    <a:pt x="359" y="27"/>
                  </a:lnTo>
                  <a:lnTo>
                    <a:pt x="309" y="54"/>
                  </a:lnTo>
                  <a:lnTo>
                    <a:pt x="278" y="56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94" name="Freeform 26"/>
            <p:cNvSpPr>
              <a:spLocks/>
            </p:cNvSpPr>
            <p:nvPr/>
          </p:nvSpPr>
          <p:spPr bwMode="auto">
            <a:xfrm>
              <a:off x="3430" y="782"/>
              <a:ext cx="244" cy="376"/>
            </a:xfrm>
            <a:custGeom>
              <a:avLst/>
              <a:gdLst>
                <a:gd name="T0" fmla="*/ 119 w 264"/>
                <a:gd name="T1" fmla="*/ 270 h 376"/>
                <a:gd name="T2" fmla="*/ 104 w 264"/>
                <a:gd name="T3" fmla="*/ 241 h 376"/>
                <a:gd name="T4" fmla="*/ 107 w 264"/>
                <a:gd name="T5" fmla="*/ 196 h 376"/>
                <a:gd name="T6" fmla="*/ 121 w 264"/>
                <a:gd name="T7" fmla="*/ 185 h 376"/>
                <a:gd name="T8" fmla="*/ 129 w 264"/>
                <a:gd name="T9" fmla="*/ 158 h 376"/>
                <a:gd name="T10" fmla="*/ 127 w 264"/>
                <a:gd name="T11" fmla="*/ 118 h 376"/>
                <a:gd name="T12" fmla="*/ 93 w 264"/>
                <a:gd name="T13" fmla="*/ 87 h 376"/>
                <a:gd name="T14" fmla="*/ 86 w 264"/>
                <a:gd name="T15" fmla="*/ 106 h 376"/>
                <a:gd name="T16" fmla="*/ 89 w 264"/>
                <a:gd name="T17" fmla="*/ 54 h 376"/>
                <a:gd name="T18" fmla="*/ 70 w 264"/>
                <a:gd name="T19" fmla="*/ 32 h 376"/>
                <a:gd name="T20" fmla="*/ 52 w 264"/>
                <a:gd name="T21" fmla="*/ 10 h 376"/>
                <a:gd name="T22" fmla="*/ 60 w 264"/>
                <a:gd name="T23" fmla="*/ 16 h 376"/>
                <a:gd name="T24" fmla="*/ 46 w 264"/>
                <a:gd name="T25" fmla="*/ 0 h 376"/>
                <a:gd name="T26" fmla="*/ 51 w 264"/>
                <a:gd name="T27" fmla="*/ 11 h 376"/>
                <a:gd name="T28" fmla="*/ 22 w 264"/>
                <a:gd name="T29" fmla="*/ 52 h 376"/>
                <a:gd name="T30" fmla="*/ 34 w 264"/>
                <a:gd name="T31" fmla="*/ 74 h 376"/>
                <a:gd name="T32" fmla="*/ 12 w 264"/>
                <a:gd name="T33" fmla="*/ 93 h 376"/>
                <a:gd name="T34" fmla="*/ 0 w 264"/>
                <a:gd name="T35" fmla="*/ 132 h 376"/>
                <a:gd name="T36" fmla="*/ 18 w 264"/>
                <a:gd name="T37" fmla="*/ 172 h 376"/>
                <a:gd name="T38" fmla="*/ 37 w 264"/>
                <a:gd name="T39" fmla="*/ 171 h 376"/>
                <a:gd name="T40" fmla="*/ 40 w 264"/>
                <a:gd name="T41" fmla="*/ 200 h 376"/>
                <a:gd name="T42" fmla="*/ 52 w 264"/>
                <a:gd name="T43" fmla="*/ 228 h 376"/>
                <a:gd name="T44" fmla="*/ 43 w 264"/>
                <a:gd name="T45" fmla="*/ 275 h 376"/>
                <a:gd name="T46" fmla="*/ 47 w 264"/>
                <a:gd name="T47" fmla="*/ 337 h 376"/>
                <a:gd name="T48" fmla="*/ 67 w 264"/>
                <a:gd name="T49" fmla="*/ 375 h 376"/>
                <a:gd name="T50" fmla="*/ 88 w 264"/>
                <a:gd name="T51" fmla="*/ 373 h 376"/>
                <a:gd name="T52" fmla="*/ 118 w 264"/>
                <a:gd name="T53" fmla="*/ 351 h 376"/>
                <a:gd name="T54" fmla="*/ 152 w 264"/>
                <a:gd name="T55" fmla="*/ 342 h 376"/>
                <a:gd name="T56" fmla="*/ 136 w 264"/>
                <a:gd name="T57" fmla="*/ 306 h 376"/>
                <a:gd name="T58" fmla="*/ 119 w 264"/>
                <a:gd name="T59" fmla="*/ 270 h 3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64"/>
                <a:gd name="T91" fmla="*/ 0 h 376"/>
                <a:gd name="T92" fmla="*/ 264 w 264"/>
                <a:gd name="T93" fmla="*/ 376 h 3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64" h="376">
                  <a:moveTo>
                    <a:pt x="210" y="270"/>
                  </a:moveTo>
                  <a:lnTo>
                    <a:pt x="182" y="241"/>
                  </a:lnTo>
                  <a:lnTo>
                    <a:pt x="186" y="196"/>
                  </a:lnTo>
                  <a:lnTo>
                    <a:pt x="212" y="185"/>
                  </a:lnTo>
                  <a:lnTo>
                    <a:pt x="223" y="158"/>
                  </a:lnTo>
                  <a:lnTo>
                    <a:pt x="219" y="118"/>
                  </a:lnTo>
                  <a:lnTo>
                    <a:pt x="161" y="87"/>
                  </a:lnTo>
                  <a:lnTo>
                    <a:pt x="150" y="106"/>
                  </a:lnTo>
                  <a:lnTo>
                    <a:pt x="154" y="54"/>
                  </a:lnTo>
                  <a:lnTo>
                    <a:pt x="121" y="32"/>
                  </a:lnTo>
                  <a:lnTo>
                    <a:pt x="90" y="10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88" y="11"/>
                  </a:lnTo>
                  <a:lnTo>
                    <a:pt x="38" y="52"/>
                  </a:lnTo>
                  <a:lnTo>
                    <a:pt x="60" y="74"/>
                  </a:lnTo>
                  <a:lnTo>
                    <a:pt x="20" y="93"/>
                  </a:lnTo>
                  <a:lnTo>
                    <a:pt x="0" y="132"/>
                  </a:lnTo>
                  <a:lnTo>
                    <a:pt x="32" y="172"/>
                  </a:lnTo>
                  <a:lnTo>
                    <a:pt x="63" y="171"/>
                  </a:lnTo>
                  <a:lnTo>
                    <a:pt x="68" y="200"/>
                  </a:lnTo>
                  <a:lnTo>
                    <a:pt x="90" y="228"/>
                  </a:lnTo>
                  <a:lnTo>
                    <a:pt x="76" y="275"/>
                  </a:lnTo>
                  <a:lnTo>
                    <a:pt x="82" y="337"/>
                  </a:lnTo>
                  <a:lnTo>
                    <a:pt x="118" y="375"/>
                  </a:lnTo>
                  <a:lnTo>
                    <a:pt x="153" y="373"/>
                  </a:lnTo>
                  <a:lnTo>
                    <a:pt x="205" y="351"/>
                  </a:lnTo>
                  <a:lnTo>
                    <a:pt x="263" y="342"/>
                  </a:lnTo>
                  <a:lnTo>
                    <a:pt x="236" y="306"/>
                  </a:lnTo>
                  <a:lnTo>
                    <a:pt x="210" y="270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95" name="Freeform 27"/>
            <p:cNvSpPr>
              <a:spLocks/>
            </p:cNvSpPr>
            <p:nvPr/>
          </p:nvSpPr>
          <p:spPr bwMode="auto">
            <a:xfrm>
              <a:off x="3600" y="919"/>
              <a:ext cx="197" cy="214"/>
            </a:xfrm>
            <a:custGeom>
              <a:avLst/>
              <a:gdLst>
                <a:gd name="T0" fmla="*/ 16 w 213"/>
                <a:gd name="T1" fmla="*/ 133 h 214"/>
                <a:gd name="T2" fmla="*/ 0 w 213"/>
                <a:gd name="T3" fmla="*/ 104 h 214"/>
                <a:gd name="T4" fmla="*/ 3 w 213"/>
                <a:gd name="T5" fmla="*/ 59 h 214"/>
                <a:gd name="T6" fmla="*/ 17 w 213"/>
                <a:gd name="T7" fmla="*/ 48 h 214"/>
                <a:gd name="T8" fmla="*/ 23 w 213"/>
                <a:gd name="T9" fmla="*/ 21 h 214"/>
                <a:gd name="T10" fmla="*/ 29 w 213"/>
                <a:gd name="T11" fmla="*/ 0 h 214"/>
                <a:gd name="T12" fmla="*/ 66 w 213"/>
                <a:gd name="T13" fmla="*/ 4 h 214"/>
                <a:gd name="T14" fmla="*/ 93 w 213"/>
                <a:gd name="T15" fmla="*/ 2 h 214"/>
                <a:gd name="T16" fmla="*/ 92 w 213"/>
                <a:gd name="T17" fmla="*/ 0 h 214"/>
                <a:gd name="T18" fmla="*/ 121 w 213"/>
                <a:gd name="T19" fmla="*/ 3 h 214"/>
                <a:gd name="T20" fmla="*/ 121 w 213"/>
                <a:gd name="T21" fmla="*/ 29 h 214"/>
                <a:gd name="T22" fmla="*/ 110 w 213"/>
                <a:gd name="T23" fmla="*/ 71 h 214"/>
                <a:gd name="T24" fmla="*/ 121 w 213"/>
                <a:gd name="T25" fmla="*/ 135 h 214"/>
                <a:gd name="T26" fmla="*/ 104 w 213"/>
                <a:gd name="T27" fmla="*/ 187 h 214"/>
                <a:gd name="T28" fmla="*/ 85 w 213"/>
                <a:gd name="T29" fmla="*/ 177 h 214"/>
                <a:gd name="T30" fmla="*/ 58 w 213"/>
                <a:gd name="T31" fmla="*/ 186 h 214"/>
                <a:gd name="T32" fmla="*/ 59 w 213"/>
                <a:gd name="T33" fmla="*/ 213 h 214"/>
                <a:gd name="T34" fmla="*/ 46 w 213"/>
                <a:gd name="T35" fmla="*/ 206 h 214"/>
                <a:gd name="T36" fmla="*/ 31 w 213"/>
                <a:gd name="T37" fmla="*/ 170 h 214"/>
                <a:gd name="T38" fmla="*/ 16 w 213"/>
                <a:gd name="T39" fmla="*/ 133 h 2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3"/>
                <a:gd name="T61" fmla="*/ 0 h 214"/>
                <a:gd name="T62" fmla="*/ 213 w 213"/>
                <a:gd name="T63" fmla="*/ 214 h 2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3" h="214">
                  <a:moveTo>
                    <a:pt x="27" y="133"/>
                  </a:moveTo>
                  <a:lnTo>
                    <a:pt x="0" y="104"/>
                  </a:lnTo>
                  <a:lnTo>
                    <a:pt x="3" y="59"/>
                  </a:lnTo>
                  <a:lnTo>
                    <a:pt x="29" y="48"/>
                  </a:lnTo>
                  <a:lnTo>
                    <a:pt x="40" y="21"/>
                  </a:lnTo>
                  <a:lnTo>
                    <a:pt x="50" y="0"/>
                  </a:lnTo>
                  <a:lnTo>
                    <a:pt x="113" y="4"/>
                  </a:lnTo>
                  <a:lnTo>
                    <a:pt x="161" y="2"/>
                  </a:lnTo>
                  <a:lnTo>
                    <a:pt x="160" y="0"/>
                  </a:lnTo>
                  <a:lnTo>
                    <a:pt x="212" y="3"/>
                  </a:lnTo>
                  <a:lnTo>
                    <a:pt x="208" y="29"/>
                  </a:lnTo>
                  <a:lnTo>
                    <a:pt x="190" y="71"/>
                  </a:lnTo>
                  <a:lnTo>
                    <a:pt x="210" y="135"/>
                  </a:lnTo>
                  <a:lnTo>
                    <a:pt x="181" y="187"/>
                  </a:lnTo>
                  <a:lnTo>
                    <a:pt x="148" y="177"/>
                  </a:lnTo>
                  <a:lnTo>
                    <a:pt x="100" y="186"/>
                  </a:lnTo>
                  <a:lnTo>
                    <a:pt x="103" y="213"/>
                  </a:lnTo>
                  <a:lnTo>
                    <a:pt x="79" y="206"/>
                  </a:lnTo>
                  <a:lnTo>
                    <a:pt x="53" y="170"/>
                  </a:lnTo>
                  <a:lnTo>
                    <a:pt x="27" y="133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96" name="Freeform 28"/>
            <p:cNvSpPr>
              <a:spLocks/>
            </p:cNvSpPr>
            <p:nvPr/>
          </p:nvSpPr>
          <p:spPr bwMode="auto">
            <a:xfrm>
              <a:off x="3416" y="667"/>
              <a:ext cx="45" cy="35"/>
            </a:xfrm>
            <a:custGeom>
              <a:avLst/>
              <a:gdLst>
                <a:gd name="T0" fmla="*/ 8 w 48"/>
                <a:gd name="T1" fmla="*/ 1 h 35"/>
                <a:gd name="T2" fmla="*/ 30 w 48"/>
                <a:gd name="T3" fmla="*/ 0 h 35"/>
                <a:gd name="T4" fmla="*/ 21 w 48"/>
                <a:gd name="T5" fmla="*/ 34 h 35"/>
                <a:gd name="T6" fmla="*/ 0 w 48"/>
                <a:gd name="T7" fmla="*/ 30 h 35"/>
                <a:gd name="T8" fmla="*/ 14 w 48"/>
                <a:gd name="T9" fmla="*/ 11 h 35"/>
                <a:gd name="T10" fmla="*/ 8 w 48"/>
                <a:gd name="T11" fmla="*/ 1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35"/>
                <a:gd name="T20" fmla="*/ 48 w 48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35">
                  <a:moveTo>
                    <a:pt x="13" y="1"/>
                  </a:moveTo>
                  <a:lnTo>
                    <a:pt x="47" y="0"/>
                  </a:lnTo>
                  <a:lnTo>
                    <a:pt x="32" y="34"/>
                  </a:lnTo>
                  <a:lnTo>
                    <a:pt x="0" y="30"/>
                  </a:lnTo>
                  <a:lnTo>
                    <a:pt x="21" y="11"/>
                  </a:lnTo>
                  <a:lnTo>
                    <a:pt x="13" y="1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97" name="Freeform 29"/>
            <p:cNvSpPr>
              <a:spLocks/>
            </p:cNvSpPr>
            <p:nvPr/>
          </p:nvSpPr>
          <p:spPr bwMode="auto">
            <a:xfrm>
              <a:off x="2832" y="592"/>
              <a:ext cx="681" cy="598"/>
            </a:xfrm>
            <a:custGeom>
              <a:avLst/>
              <a:gdLst>
                <a:gd name="T0" fmla="*/ 347 w 738"/>
                <a:gd name="T1" fmla="*/ 122 h 598"/>
                <a:gd name="T2" fmla="*/ 328 w 738"/>
                <a:gd name="T3" fmla="*/ 111 h 598"/>
                <a:gd name="T4" fmla="*/ 325 w 738"/>
                <a:gd name="T5" fmla="*/ 95 h 598"/>
                <a:gd name="T6" fmla="*/ 324 w 738"/>
                <a:gd name="T7" fmla="*/ 81 h 598"/>
                <a:gd name="T8" fmla="*/ 300 w 738"/>
                <a:gd name="T9" fmla="*/ 89 h 598"/>
                <a:gd name="T10" fmla="*/ 227 w 738"/>
                <a:gd name="T11" fmla="*/ 89 h 598"/>
                <a:gd name="T12" fmla="*/ 169 w 738"/>
                <a:gd name="T13" fmla="*/ 89 h 598"/>
                <a:gd name="T14" fmla="*/ 125 w 738"/>
                <a:gd name="T15" fmla="*/ 35 h 598"/>
                <a:gd name="T16" fmla="*/ 102 w 738"/>
                <a:gd name="T17" fmla="*/ 22 h 598"/>
                <a:gd name="T18" fmla="*/ 108 w 738"/>
                <a:gd name="T19" fmla="*/ 36 h 598"/>
                <a:gd name="T20" fmla="*/ 63 w 738"/>
                <a:gd name="T21" fmla="*/ 72 h 598"/>
                <a:gd name="T22" fmla="*/ 57 w 738"/>
                <a:gd name="T23" fmla="*/ 164 h 598"/>
                <a:gd name="T24" fmla="*/ 56 w 738"/>
                <a:gd name="T25" fmla="*/ 83 h 598"/>
                <a:gd name="T26" fmla="*/ 70 w 738"/>
                <a:gd name="T27" fmla="*/ 17 h 598"/>
                <a:gd name="T28" fmla="*/ 30 w 738"/>
                <a:gd name="T29" fmla="*/ 71 h 598"/>
                <a:gd name="T30" fmla="*/ 0 w 738"/>
                <a:gd name="T31" fmla="*/ 158 h 598"/>
                <a:gd name="T32" fmla="*/ 28 w 738"/>
                <a:gd name="T33" fmla="*/ 216 h 598"/>
                <a:gd name="T34" fmla="*/ 50 w 738"/>
                <a:gd name="T35" fmla="*/ 268 h 598"/>
                <a:gd name="T36" fmla="*/ 98 w 738"/>
                <a:gd name="T37" fmla="*/ 272 h 598"/>
                <a:gd name="T38" fmla="*/ 152 w 738"/>
                <a:gd name="T39" fmla="*/ 314 h 598"/>
                <a:gd name="T40" fmla="*/ 172 w 738"/>
                <a:gd name="T41" fmla="*/ 357 h 598"/>
                <a:gd name="T42" fmla="*/ 179 w 738"/>
                <a:gd name="T43" fmla="*/ 465 h 598"/>
                <a:gd name="T44" fmla="*/ 186 w 738"/>
                <a:gd name="T45" fmla="*/ 530 h 598"/>
                <a:gd name="T46" fmla="*/ 219 w 738"/>
                <a:gd name="T47" fmla="*/ 594 h 598"/>
                <a:gd name="T48" fmla="*/ 239 w 738"/>
                <a:gd name="T49" fmla="*/ 597 h 598"/>
                <a:gd name="T50" fmla="*/ 299 w 738"/>
                <a:gd name="T51" fmla="*/ 524 h 598"/>
                <a:gd name="T52" fmla="*/ 283 w 738"/>
                <a:gd name="T53" fmla="*/ 498 h 598"/>
                <a:gd name="T54" fmla="*/ 265 w 738"/>
                <a:gd name="T55" fmla="*/ 413 h 598"/>
                <a:gd name="T56" fmla="*/ 324 w 738"/>
                <a:gd name="T57" fmla="*/ 444 h 598"/>
                <a:gd name="T58" fmla="*/ 356 w 738"/>
                <a:gd name="T59" fmla="*/ 409 h 598"/>
                <a:gd name="T60" fmla="*/ 390 w 738"/>
                <a:gd name="T61" fmla="*/ 364 h 598"/>
                <a:gd name="T62" fmla="*/ 369 w 738"/>
                <a:gd name="T63" fmla="*/ 323 h 598"/>
                <a:gd name="T64" fmla="*/ 402 w 738"/>
                <a:gd name="T65" fmla="*/ 265 h 598"/>
                <a:gd name="T66" fmla="*/ 420 w 738"/>
                <a:gd name="T67" fmla="*/ 201 h 598"/>
                <a:gd name="T68" fmla="*/ 384 w 738"/>
                <a:gd name="T69" fmla="*/ 188 h 598"/>
                <a:gd name="T70" fmla="*/ 371 w 738"/>
                <a:gd name="T71" fmla="*/ 186 h 598"/>
                <a:gd name="T72" fmla="*/ 390 w 738"/>
                <a:gd name="T73" fmla="*/ 151 h 598"/>
                <a:gd name="T74" fmla="*/ 359 w 738"/>
                <a:gd name="T75" fmla="*/ 128 h 598"/>
                <a:gd name="T76" fmla="*/ 349 w 738"/>
                <a:gd name="T77" fmla="*/ 130 h 59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38"/>
                <a:gd name="T118" fmla="*/ 0 h 598"/>
                <a:gd name="T119" fmla="*/ 738 w 738"/>
                <a:gd name="T120" fmla="*/ 598 h 59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38" h="598">
                  <a:moveTo>
                    <a:pt x="612" y="130"/>
                  </a:moveTo>
                  <a:lnTo>
                    <a:pt x="608" y="122"/>
                  </a:lnTo>
                  <a:lnTo>
                    <a:pt x="597" y="110"/>
                  </a:lnTo>
                  <a:lnTo>
                    <a:pt x="575" y="111"/>
                  </a:lnTo>
                  <a:lnTo>
                    <a:pt x="586" y="109"/>
                  </a:lnTo>
                  <a:lnTo>
                    <a:pt x="571" y="95"/>
                  </a:lnTo>
                  <a:lnTo>
                    <a:pt x="626" y="80"/>
                  </a:lnTo>
                  <a:lnTo>
                    <a:pt x="567" y="81"/>
                  </a:lnTo>
                  <a:lnTo>
                    <a:pt x="507" y="81"/>
                  </a:lnTo>
                  <a:lnTo>
                    <a:pt x="528" y="89"/>
                  </a:lnTo>
                  <a:lnTo>
                    <a:pt x="473" y="109"/>
                  </a:lnTo>
                  <a:lnTo>
                    <a:pt x="398" y="89"/>
                  </a:lnTo>
                  <a:lnTo>
                    <a:pt x="346" y="89"/>
                  </a:lnTo>
                  <a:lnTo>
                    <a:pt x="296" y="89"/>
                  </a:lnTo>
                  <a:lnTo>
                    <a:pt x="277" y="56"/>
                  </a:lnTo>
                  <a:lnTo>
                    <a:pt x="217" y="35"/>
                  </a:lnTo>
                  <a:lnTo>
                    <a:pt x="195" y="0"/>
                  </a:lnTo>
                  <a:lnTo>
                    <a:pt x="179" y="22"/>
                  </a:lnTo>
                  <a:lnTo>
                    <a:pt x="205" y="35"/>
                  </a:lnTo>
                  <a:lnTo>
                    <a:pt x="192" y="36"/>
                  </a:lnTo>
                  <a:lnTo>
                    <a:pt x="122" y="62"/>
                  </a:lnTo>
                  <a:lnTo>
                    <a:pt x="110" y="72"/>
                  </a:lnTo>
                  <a:lnTo>
                    <a:pt x="125" y="138"/>
                  </a:lnTo>
                  <a:lnTo>
                    <a:pt x="101" y="164"/>
                  </a:lnTo>
                  <a:lnTo>
                    <a:pt x="70" y="128"/>
                  </a:lnTo>
                  <a:lnTo>
                    <a:pt x="100" y="83"/>
                  </a:lnTo>
                  <a:lnTo>
                    <a:pt x="84" y="41"/>
                  </a:lnTo>
                  <a:lnTo>
                    <a:pt x="122" y="17"/>
                  </a:lnTo>
                  <a:lnTo>
                    <a:pt x="83" y="27"/>
                  </a:lnTo>
                  <a:lnTo>
                    <a:pt x="53" y="71"/>
                  </a:lnTo>
                  <a:lnTo>
                    <a:pt x="22" y="113"/>
                  </a:lnTo>
                  <a:lnTo>
                    <a:pt x="0" y="158"/>
                  </a:lnTo>
                  <a:lnTo>
                    <a:pt x="21" y="159"/>
                  </a:lnTo>
                  <a:lnTo>
                    <a:pt x="50" y="216"/>
                  </a:lnTo>
                  <a:lnTo>
                    <a:pt x="47" y="249"/>
                  </a:lnTo>
                  <a:lnTo>
                    <a:pt x="87" y="268"/>
                  </a:lnTo>
                  <a:lnTo>
                    <a:pt x="129" y="270"/>
                  </a:lnTo>
                  <a:lnTo>
                    <a:pt x="172" y="272"/>
                  </a:lnTo>
                  <a:lnTo>
                    <a:pt x="220" y="318"/>
                  </a:lnTo>
                  <a:lnTo>
                    <a:pt x="268" y="314"/>
                  </a:lnTo>
                  <a:lnTo>
                    <a:pt x="314" y="312"/>
                  </a:lnTo>
                  <a:lnTo>
                    <a:pt x="301" y="357"/>
                  </a:lnTo>
                  <a:lnTo>
                    <a:pt x="289" y="399"/>
                  </a:lnTo>
                  <a:lnTo>
                    <a:pt x="314" y="465"/>
                  </a:lnTo>
                  <a:lnTo>
                    <a:pt x="296" y="489"/>
                  </a:lnTo>
                  <a:lnTo>
                    <a:pt x="327" y="530"/>
                  </a:lnTo>
                  <a:lnTo>
                    <a:pt x="339" y="571"/>
                  </a:lnTo>
                  <a:lnTo>
                    <a:pt x="384" y="594"/>
                  </a:lnTo>
                  <a:lnTo>
                    <a:pt x="413" y="592"/>
                  </a:lnTo>
                  <a:lnTo>
                    <a:pt x="421" y="597"/>
                  </a:lnTo>
                  <a:lnTo>
                    <a:pt x="476" y="561"/>
                  </a:lnTo>
                  <a:lnTo>
                    <a:pt x="524" y="524"/>
                  </a:lnTo>
                  <a:lnTo>
                    <a:pt x="533" y="508"/>
                  </a:lnTo>
                  <a:lnTo>
                    <a:pt x="498" y="498"/>
                  </a:lnTo>
                  <a:lnTo>
                    <a:pt x="482" y="441"/>
                  </a:lnTo>
                  <a:lnTo>
                    <a:pt x="465" y="413"/>
                  </a:lnTo>
                  <a:lnTo>
                    <a:pt x="520" y="429"/>
                  </a:lnTo>
                  <a:lnTo>
                    <a:pt x="569" y="444"/>
                  </a:lnTo>
                  <a:lnTo>
                    <a:pt x="579" y="425"/>
                  </a:lnTo>
                  <a:lnTo>
                    <a:pt x="624" y="409"/>
                  </a:lnTo>
                  <a:lnTo>
                    <a:pt x="670" y="392"/>
                  </a:lnTo>
                  <a:lnTo>
                    <a:pt x="685" y="364"/>
                  </a:lnTo>
                  <a:lnTo>
                    <a:pt x="680" y="363"/>
                  </a:lnTo>
                  <a:lnTo>
                    <a:pt x="648" y="323"/>
                  </a:lnTo>
                  <a:lnTo>
                    <a:pt x="668" y="284"/>
                  </a:lnTo>
                  <a:lnTo>
                    <a:pt x="709" y="265"/>
                  </a:lnTo>
                  <a:lnTo>
                    <a:pt x="686" y="243"/>
                  </a:lnTo>
                  <a:lnTo>
                    <a:pt x="737" y="201"/>
                  </a:lnTo>
                  <a:lnTo>
                    <a:pt x="728" y="190"/>
                  </a:lnTo>
                  <a:lnTo>
                    <a:pt x="674" y="188"/>
                  </a:lnTo>
                  <a:lnTo>
                    <a:pt x="640" y="188"/>
                  </a:lnTo>
                  <a:lnTo>
                    <a:pt x="652" y="186"/>
                  </a:lnTo>
                  <a:lnTo>
                    <a:pt x="670" y="162"/>
                  </a:lnTo>
                  <a:lnTo>
                    <a:pt x="684" y="151"/>
                  </a:lnTo>
                  <a:lnTo>
                    <a:pt x="650" y="126"/>
                  </a:lnTo>
                  <a:lnTo>
                    <a:pt x="630" y="128"/>
                  </a:lnTo>
                  <a:lnTo>
                    <a:pt x="610" y="117"/>
                  </a:lnTo>
                  <a:lnTo>
                    <a:pt x="612" y="130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98" name="Line 30"/>
            <p:cNvSpPr>
              <a:spLocks noChangeShapeType="1"/>
            </p:cNvSpPr>
            <p:nvPr/>
          </p:nvSpPr>
          <p:spPr bwMode="auto">
            <a:xfrm flipH="1" flipV="1">
              <a:off x="3294" y="652"/>
              <a:ext cx="27" cy="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 dirty="0"/>
            </a:p>
          </p:txBody>
        </p:sp>
        <p:sp>
          <p:nvSpPr>
            <p:cNvPr id="17499" name="Freeform 31"/>
            <p:cNvSpPr>
              <a:spLocks/>
            </p:cNvSpPr>
            <p:nvPr/>
          </p:nvSpPr>
          <p:spPr bwMode="auto">
            <a:xfrm>
              <a:off x="2353" y="730"/>
              <a:ext cx="161" cy="122"/>
            </a:xfrm>
            <a:custGeom>
              <a:avLst/>
              <a:gdLst>
                <a:gd name="T0" fmla="*/ 0 w 174"/>
                <a:gd name="T1" fmla="*/ 78 h 122"/>
                <a:gd name="T2" fmla="*/ 3 w 174"/>
                <a:gd name="T3" fmla="*/ 39 h 122"/>
                <a:gd name="T4" fmla="*/ 2 w 174"/>
                <a:gd name="T5" fmla="*/ 4 h 122"/>
                <a:gd name="T6" fmla="*/ 13 w 174"/>
                <a:gd name="T7" fmla="*/ 0 h 122"/>
                <a:gd name="T8" fmla="*/ 21 w 174"/>
                <a:gd name="T9" fmla="*/ 22 h 122"/>
                <a:gd name="T10" fmla="*/ 35 w 174"/>
                <a:gd name="T11" fmla="*/ 28 h 122"/>
                <a:gd name="T12" fmla="*/ 45 w 174"/>
                <a:gd name="T13" fmla="*/ 39 h 122"/>
                <a:gd name="T14" fmla="*/ 89 w 174"/>
                <a:gd name="T15" fmla="*/ 18 h 122"/>
                <a:gd name="T16" fmla="*/ 94 w 174"/>
                <a:gd name="T17" fmla="*/ 25 h 122"/>
                <a:gd name="T18" fmla="*/ 101 w 174"/>
                <a:gd name="T19" fmla="*/ 39 h 122"/>
                <a:gd name="T20" fmla="*/ 77 w 174"/>
                <a:gd name="T21" fmla="*/ 69 h 122"/>
                <a:gd name="T22" fmla="*/ 90 w 174"/>
                <a:gd name="T23" fmla="*/ 105 h 122"/>
                <a:gd name="T24" fmla="*/ 63 w 174"/>
                <a:gd name="T25" fmla="*/ 121 h 122"/>
                <a:gd name="T26" fmla="*/ 58 w 174"/>
                <a:gd name="T27" fmla="*/ 88 h 122"/>
                <a:gd name="T28" fmla="*/ 53 w 174"/>
                <a:gd name="T29" fmla="*/ 99 h 122"/>
                <a:gd name="T30" fmla="*/ 38 w 174"/>
                <a:gd name="T31" fmla="*/ 77 h 122"/>
                <a:gd name="T32" fmla="*/ 6 w 174"/>
                <a:gd name="T33" fmla="*/ 63 h 122"/>
                <a:gd name="T34" fmla="*/ 0 w 174"/>
                <a:gd name="T35" fmla="*/ 78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4"/>
                <a:gd name="T55" fmla="*/ 0 h 122"/>
                <a:gd name="T56" fmla="*/ 174 w 174"/>
                <a:gd name="T57" fmla="*/ 122 h 1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4" h="122">
                  <a:moveTo>
                    <a:pt x="0" y="78"/>
                  </a:moveTo>
                  <a:lnTo>
                    <a:pt x="3" y="39"/>
                  </a:lnTo>
                  <a:lnTo>
                    <a:pt x="2" y="4"/>
                  </a:lnTo>
                  <a:lnTo>
                    <a:pt x="21" y="0"/>
                  </a:lnTo>
                  <a:lnTo>
                    <a:pt x="36" y="22"/>
                  </a:lnTo>
                  <a:lnTo>
                    <a:pt x="60" y="28"/>
                  </a:lnTo>
                  <a:lnTo>
                    <a:pt x="78" y="39"/>
                  </a:lnTo>
                  <a:lnTo>
                    <a:pt x="153" y="18"/>
                  </a:lnTo>
                  <a:lnTo>
                    <a:pt x="162" y="25"/>
                  </a:lnTo>
                  <a:lnTo>
                    <a:pt x="173" y="39"/>
                  </a:lnTo>
                  <a:lnTo>
                    <a:pt x="132" y="69"/>
                  </a:lnTo>
                  <a:lnTo>
                    <a:pt x="156" y="105"/>
                  </a:lnTo>
                  <a:lnTo>
                    <a:pt x="107" y="121"/>
                  </a:lnTo>
                  <a:lnTo>
                    <a:pt x="99" y="88"/>
                  </a:lnTo>
                  <a:lnTo>
                    <a:pt x="91" y="99"/>
                  </a:lnTo>
                  <a:lnTo>
                    <a:pt x="66" y="77"/>
                  </a:lnTo>
                  <a:lnTo>
                    <a:pt x="13" y="63"/>
                  </a:lnTo>
                  <a:lnTo>
                    <a:pt x="0" y="78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00" name="Freeform 32"/>
            <p:cNvSpPr>
              <a:spLocks/>
            </p:cNvSpPr>
            <p:nvPr/>
          </p:nvSpPr>
          <p:spPr bwMode="auto">
            <a:xfrm>
              <a:off x="2514" y="733"/>
              <a:ext cx="120" cy="118"/>
            </a:xfrm>
            <a:custGeom>
              <a:avLst/>
              <a:gdLst>
                <a:gd name="T0" fmla="*/ 42 w 130"/>
                <a:gd name="T1" fmla="*/ 64 h 118"/>
                <a:gd name="T2" fmla="*/ 55 w 130"/>
                <a:gd name="T3" fmla="*/ 67 h 118"/>
                <a:gd name="T4" fmla="*/ 50 w 130"/>
                <a:gd name="T5" fmla="*/ 56 h 118"/>
                <a:gd name="T6" fmla="*/ 40 w 130"/>
                <a:gd name="T7" fmla="*/ 52 h 118"/>
                <a:gd name="T8" fmla="*/ 33 w 130"/>
                <a:gd name="T9" fmla="*/ 39 h 118"/>
                <a:gd name="T10" fmla="*/ 11 w 130"/>
                <a:gd name="T11" fmla="*/ 24 h 118"/>
                <a:gd name="T12" fmla="*/ 3 w 130"/>
                <a:gd name="T13" fmla="*/ 13 h 118"/>
                <a:gd name="T14" fmla="*/ 0 w 130"/>
                <a:gd name="T15" fmla="*/ 0 h 118"/>
                <a:gd name="T16" fmla="*/ 30 w 130"/>
                <a:gd name="T17" fmla="*/ 2 h 118"/>
                <a:gd name="T18" fmla="*/ 52 w 130"/>
                <a:gd name="T19" fmla="*/ 22 h 118"/>
                <a:gd name="T20" fmla="*/ 74 w 130"/>
                <a:gd name="T21" fmla="*/ 42 h 118"/>
                <a:gd name="T22" fmla="*/ 74 w 130"/>
                <a:gd name="T23" fmla="*/ 82 h 118"/>
                <a:gd name="T24" fmla="*/ 62 w 130"/>
                <a:gd name="T25" fmla="*/ 95 h 118"/>
                <a:gd name="T26" fmla="*/ 55 w 130"/>
                <a:gd name="T27" fmla="*/ 117 h 118"/>
                <a:gd name="T28" fmla="*/ 46 w 130"/>
                <a:gd name="T29" fmla="*/ 102 h 118"/>
                <a:gd name="T30" fmla="*/ 42 w 130"/>
                <a:gd name="T31" fmla="*/ 64 h 1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0"/>
                <a:gd name="T49" fmla="*/ 0 h 118"/>
                <a:gd name="T50" fmla="*/ 130 w 130"/>
                <a:gd name="T51" fmla="*/ 118 h 1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0" h="118">
                  <a:moveTo>
                    <a:pt x="75" y="64"/>
                  </a:moveTo>
                  <a:lnTo>
                    <a:pt x="96" y="67"/>
                  </a:lnTo>
                  <a:lnTo>
                    <a:pt x="88" y="56"/>
                  </a:lnTo>
                  <a:lnTo>
                    <a:pt x="70" y="52"/>
                  </a:lnTo>
                  <a:lnTo>
                    <a:pt x="57" y="39"/>
                  </a:lnTo>
                  <a:lnTo>
                    <a:pt x="18" y="24"/>
                  </a:lnTo>
                  <a:lnTo>
                    <a:pt x="3" y="13"/>
                  </a:lnTo>
                  <a:lnTo>
                    <a:pt x="0" y="0"/>
                  </a:lnTo>
                  <a:lnTo>
                    <a:pt x="53" y="2"/>
                  </a:lnTo>
                  <a:lnTo>
                    <a:pt x="90" y="22"/>
                  </a:lnTo>
                  <a:lnTo>
                    <a:pt x="129" y="42"/>
                  </a:lnTo>
                  <a:lnTo>
                    <a:pt x="129" y="82"/>
                  </a:lnTo>
                  <a:lnTo>
                    <a:pt x="109" y="95"/>
                  </a:lnTo>
                  <a:lnTo>
                    <a:pt x="96" y="117"/>
                  </a:lnTo>
                  <a:lnTo>
                    <a:pt x="81" y="102"/>
                  </a:lnTo>
                  <a:lnTo>
                    <a:pt x="75" y="64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01" name="Freeform 33"/>
            <p:cNvSpPr>
              <a:spLocks/>
            </p:cNvSpPr>
            <p:nvPr/>
          </p:nvSpPr>
          <p:spPr bwMode="auto">
            <a:xfrm>
              <a:off x="2210" y="652"/>
              <a:ext cx="162" cy="157"/>
            </a:xfrm>
            <a:custGeom>
              <a:avLst/>
              <a:gdLst>
                <a:gd name="T0" fmla="*/ 20 w 176"/>
                <a:gd name="T1" fmla="*/ 78 h 157"/>
                <a:gd name="T2" fmla="*/ 0 w 176"/>
                <a:gd name="T3" fmla="*/ 36 h 157"/>
                <a:gd name="T4" fmla="*/ 6 w 176"/>
                <a:gd name="T5" fmla="*/ 13 h 157"/>
                <a:gd name="T6" fmla="*/ 6 w 176"/>
                <a:gd name="T7" fmla="*/ 6 h 157"/>
                <a:gd name="T8" fmla="*/ 6 w 176"/>
                <a:gd name="T9" fmla="*/ 0 h 157"/>
                <a:gd name="T10" fmla="*/ 50 w 176"/>
                <a:gd name="T11" fmla="*/ 12 h 157"/>
                <a:gd name="T12" fmla="*/ 68 w 176"/>
                <a:gd name="T13" fmla="*/ 7 h 157"/>
                <a:gd name="T14" fmla="*/ 83 w 176"/>
                <a:gd name="T15" fmla="*/ 42 h 157"/>
                <a:gd name="T16" fmla="*/ 98 w 176"/>
                <a:gd name="T17" fmla="*/ 77 h 157"/>
                <a:gd name="T18" fmla="*/ 87 w 176"/>
                <a:gd name="T19" fmla="*/ 81 h 157"/>
                <a:gd name="T20" fmla="*/ 87 w 176"/>
                <a:gd name="T21" fmla="*/ 117 h 157"/>
                <a:gd name="T22" fmla="*/ 86 w 176"/>
                <a:gd name="T23" fmla="*/ 156 h 157"/>
                <a:gd name="T24" fmla="*/ 71 w 176"/>
                <a:gd name="T25" fmla="*/ 121 h 157"/>
                <a:gd name="T26" fmla="*/ 71 w 176"/>
                <a:gd name="T27" fmla="*/ 137 h 157"/>
                <a:gd name="T28" fmla="*/ 64 w 176"/>
                <a:gd name="T29" fmla="*/ 120 h 157"/>
                <a:gd name="T30" fmla="*/ 56 w 176"/>
                <a:gd name="T31" fmla="*/ 90 h 157"/>
                <a:gd name="T32" fmla="*/ 36 w 176"/>
                <a:gd name="T33" fmla="*/ 67 h 157"/>
                <a:gd name="T34" fmla="*/ 17 w 176"/>
                <a:gd name="T35" fmla="*/ 43 h 157"/>
                <a:gd name="T36" fmla="*/ 25 w 176"/>
                <a:gd name="T37" fmla="*/ 68 h 157"/>
                <a:gd name="T38" fmla="*/ 20 w 176"/>
                <a:gd name="T39" fmla="*/ 78 h 1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6"/>
                <a:gd name="T61" fmla="*/ 0 h 157"/>
                <a:gd name="T62" fmla="*/ 176 w 176"/>
                <a:gd name="T63" fmla="*/ 157 h 1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6" h="157">
                  <a:moveTo>
                    <a:pt x="36" y="78"/>
                  </a:moveTo>
                  <a:lnTo>
                    <a:pt x="0" y="36"/>
                  </a:lnTo>
                  <a:lnTo>
                    <a:pt x="7" y="13"/>
                  </a:lnTo>
                  <a:lnTo>
                    <a:pt x="7" y="6"/>
                  </a:lnTo>
                  <a:lnTo>
                    <a:pt x="13" y="0"/>
                  </a:lnTo>
                  <a:lnTo>
                    <a:pt x="90" y="12"/>
                  </a:lnTo>
                  <a:lnTo>
                    <a:pt x="122" y="7"/>
                  </a:lnTo>
                  <a:lnTo>
                    <a:pt x="148" y="42"/>
                  </a:lnTo>
                  <a:lnTo>
                    <a:pt x="175" y="77"/>
                  </a:lnTo>
                  <a:lnTo>
                    <a:pt x="155" y="81"/>
                  </a:lnTo>
                  <a:lnTo>
                    <a:pt x="157" y="117"/>
                  </a:lnTo>
                  <a:lnTo>
                    <a:pt x="153" y="156"/>
                  </a:lnTo>
                  <a:lnTo>
                    <a:pt x="127" y="121"/>
                  </a:lnTo>
                  <a:lnTo>
                    <a:pt x="127" y="137"/>
                  </a:lnTo>
                  <a:lnTo>
                    <a:pt x="115" y="120"/>
                  </a:lnTo>
                  <a:lnTo>
                    <a:pt x="100" y="90"/>
                  </a:lnTo>
                  <a:lnTo>
                    <a:pt x="64" y="67"/>
                  </a:lnTo>
                  <a:lnTo>
                    <a:pt x="32" y="43"/>
                  </a:lnTo>
                  <a:lnTo>
                    <a:pt x="44" y="68"/>
                  </a:lnTo>
                  <a:lnTo>
                    <a:pt x="36" y="78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02" name="Freeform 34"/>
            <p:cNvSpPr>
              <a:spLocks/>
            </p:cNvSpPr>
            <p:nvPr/>
          </p:nvSpPr>
          <p:spPr bwMode="auto">
            <a:xfrm>
              <a:off x="3011" y="571"/>
              <a:ext cx="37" cy="33"/>
            </a:xfrm>
            <a:custGeom>
              <a:avLst/>
              <a:gdLst>
                <a:gd name="T0" fmla="*/ 5 w 40"/>
                <a:gd name="T1" fmla="*/ 0 h 33"/>
                <a:gd name="T2" fmla="*/ 0 w 40"/>
                <a:gd name="T3" fmla="*/ 3 h 33"/>
                <a:gd name="T4" fmla="*/ 23 w 40"/>
                <a:gd name="T5" fmla="*/ 32 h 33"/>
                <a:gd name="T6" fmla="*/ 5 w 40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33"/>
                <a:gd name="T14" fmla="*/ 40 w 40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33">
                  <a:moveTo>
                    <a:pt x="5" y="0"/>
                  </a:moveTo>
                  <a:lnTo>
                    <a:pt x="0" y="3"/>
                  </a:lnTo>
                  <a:lnTo>
                    <a:pt x="39" y="32"/>
                  </a:lnTo>
                  <a:lnTo>
                    <a:pt x="5" y="0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03" name="Freeform 35"/>
            <p:cNvSpPr>
              <a:spLocks/>
            </p:cNvSpPr>
            <p:nvPr/>
          </p:nvSpPr>
          <p:spPr bwMode="auto">
            <a:xfrm>
              <a:off x="3536" y="535"/>
              <a:ext cx="35" cy="32"/>
            </a:xfrm>
            <a:custGeom>
              <a:avLst/>
              <a:gdLst>
                <a:gd name="T0" fmla="*/ 18 w 38"/>
                <a:gd name="T1" fmla="*/ 23 h 32"/>
                <a:gd name="T2" fmla="*/ 6 w 38"/>
                <a:gd name="T3" fmla="*/ 31 h 32"/>
                <a:gd name="T4" fmla="*/ 0 w 38"/>
                <a:gd name="T5" fmla="*/ 0 h 32"/>
                <a:gd name="T6" fmla="*/ 21 w 38"/>
                <a:gd name="T7" fmla="*/ 20 h 32"/>
                <a:gd name="T8" fmla="*/ 18 w 38"/>
                <a:gd name="T9" fmla="*/ 2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32" y="23"/>
                  </a:moveTo>
                  <a:lnTo>
                    <a:pt x="8" y="31"/>
                  </a:lnTo>
                  <a:lnTo>
                    <a:pt x="0" y="0"/>
                  </a:lnTo>
                  <a:lnTo>
                    <a:pt x="37" y="20"/>
                  </a:lnTo>
                  <a:lnTo>
                    <a:pt x="32" y="23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04" name="Freeform 36"/>
            <p:cNvSpPr>
              <a:spLocks/>
            </p:cNvSpPr>
            <p:nvPr/>
          </p:nvSpPr>
          <p:spPr bwMode="auto">
            <a:xfrm>
              <a:off x="3424" y="590"/>
              <a:ext cx="36" cy="33"/>
            </a:xfrm>
            <a:custGeom>
              <a:avLst/>
              <a:gdLst>
                <a:gd name="T0" fmla="*/ 22 w 39"/>
                <a:gd name="T1" fmla="*/ 16 h 33"/>
                <a:gd name="T2" fmla="*/ 22 w 39"/>
                <a:gd name="T3" fmla="*/ 13 h 33"/>
                <a:gd name="T4" fmla="*/ 22 w 39"/>
                <a:gd name="T5" fmla="*/ 10 h 33"/>
                <a:gd name="T6" fmla="*/ 22 w 39"/>
                <a:gd name="T7" fmla="*/ 8 h 33"/>
                <a:gd name="T8" fmla="*/ 22 w 39"/>
                <a:gd name="T9" fmla="*/ 5 h 33"/>
                <a:gd name="T10" fmla="*/ 22 w 39"/>
                <a:gd name="T11" fmla="*/ 5 h 33"/>
                <a:gd name="T12" fmla="*/ 22 w 39"/>
                <a:gd name="T13" fmla="*/ 2 h 33"/>
                <a:gd name="T14" fmla="*/ 22 w 39"/>
                <a:gd name="T15" fmla="*/ 0 h 33"/>
                <a:gd name="T16" fmla="*/ 18 w 39"/>
                <a:gd name="T17" fmla="*/ 0 h 33"/>
                <a:gd name="T18" fmla="*/ 16 w 39"/>
                <a:gd name="T19" fmla="*/ 0 h 33"/>
                <a:gd name="T20" fmla="*/ 16 w 39"/>
                <a:gd name="T21" fmla="*/ 0 h 33"/>
                <a:gd name="T22" fmla="*/ 14 w 39"/>
                <a:gd name="T23" fmla="*/ 2 h 33"/>
                <a:gd name="T24" fmla="*/ 12 w 39"/>
                <a:gd name="T25" fmla="*/ 5 h 33"/>
                <a:gd name="T26" fmla="*/ 12 w 39"/>
                <a:gd name="T27" fmla="*/ 5 h 33"/>
                <a:gd name="T28" fmla="*/ 7 w 39"/>
                <a:gd name="T29" fmla="*/ 5 h 33"/>
                <a:gd name="T30" fmla="*/ 7 w 39"/>
                <a:gd name="T31" fmla="*/ 8 h 33"/>
                <a:gd name="T32" fmla="*/ 7 w 39"/>
                <a:gd name="T33" fmla="*/ 10 h 33"/>
                <a:gd name="T34" fmla="*/ 6 w 39"/>
                <a:gd name="T35" fmla="*/ 10 h 33"/>
                <a:gd name="T36" fmla="*/ 6 w 39"/>
                <a:gd name="T37" fmla="*/ 13 h 33"/>
                <a:gd name="T38" fmla="*/ 6 w 39"/>
                <a:gd name="T39" fmla="*/ 16 h 33"/>
                <a:gd name="T40" fmla="*/ 4 w 39"/>
                <a:gd name="T41" fmla="*/ 16 h 33"/>
                <a:gd name="T42" fmla="*/ 4 w 39"/>
                <a:gd name="T43" fmla="*/ 16 h 33"/>
                <a:gd name="T44" fmla="*/ 4 w 39"/>
                <a:gd name="T45" fmla="*/ 18 h 33"/>
                <a:gd name="T46" fmla="*/ 4 w 39"/>
                <a:gd name="T47" fmla="*/ 21 h 33"/>
                <a:gd name="T48" fmla="*/ 4 w 39"/>
                <a:gd name="T49" fmla="*/ 24 h 33"/>
                <a:gd name="T50" fmla="*/ 4 w 39"/>
                <a:gd name="T51" fmla="*/ 24 h 33"/>
                <a:gd name="T52" fmla="*/ 4 w 39"/>
                <a:gd name="T53" fmla="*/ 26 h 33"/>
                <a:gd name="T54" fmla="*/ 0 w 39"/>
                <a:gd name="T55" fmla="*/ 26 h 33"/>
                <a:gd name="T56" fmla="*/ 0 w 39"/>
                <a:gd name="T57" fmla="*/ 29 h 33"/>
                <a:gd name="T58" fmla="*/ 4 w 39"/>
                <a:gd name="T59" fmla="*/ 29 h 33"/>
                <a:gd name="T60" fmla="*/ 4 w 39"/>
                <a:gd name="T61" fmla="*/ 32 h 33"/>
                <a:gd name="T62" fmla="*/ 4 w 39"/>
                <a:gd name="T63" fmla="*/ 29 h 33"/>
                <a:gd name="T64" fmla="*/ 6 w 39"/>
                <a:gd name="T65" fmla="*/ 29 h 33"/>
                <a:gd name="T66" fmla="*/ 7 w 39"/>
                <a:gd name="T67" fmla="*/ 29 h 33"/>
                <a:gd name="T68" fmla="*/ 12 w 39"/>
                <a:gd name="T69" fmla="*/ 29 h 33"/>
                <a:gd name="T70" fmla="*/ 12 w 39"/>
                <a:gd name="T71" fmla="*/ 26 h 33"/>
                <a:gd name="T72" fmla="*/ 14 w 39"/>
                <a:gd name="T73" fmla="*/ 26 h 33"/>
                <a:gd name="T74" fmla="*/ 16 w 39"/>
                <a:gd name="T75" fmla="*/ 26 h 33"/>
                <a:gd name="T76" fmla="*/ 16 w 39"/>
                <a:gd name="T77" fmla="*/ 24 h 33"/>
                <a:gd name="T78" fmla="*/ 16 w 39"/>
                <a:gd name="T79" fmla="*/ 24 h 33"/>
                <a:gd name="T80" fmla="*/ 16 w 39"/>
                <a:gd name="T81" fmla="*/ 24 h 33"/>
                <a:gd name="T82" fmla="*/ 18 w 39"/>
                <a:gd name="T83" fmla="*/ 24 h 33"/>
                <a:gd name="T84" fmla="*/ 18 w 39"/>
                <a:gd name="T85" fmla="*/ 21 h 33"/>
                <a:gd name="T86" fmla="*/ 18 w 39"/>
                <a:gd name="T87" fmla="*/ 18 h 33"/>
                <a:gd name="T88" fmla="*/ 18 w 39"/>
                <a:gd name="T89" fmla="*/ 16 h 33"/>
                <a:gd name="T90" fmla="*/ 18 w 39"/>
                <a:gd name="T91" fmla="*/ 16 h 33"/>
                <a:gd name="T92" fmla="*/ 22 w 39"/>
                <a:gd name="T93" fmla="*/ 16 h 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33"/>
                <a:gd name="T143" fmla="*/ 39 w 39"/>
                <a:gd name="T144" fmla="*/ 33 h 3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33">
                  <a:moveTo>
                    <a:pt x="38" y="16"/>
                  </a:moveTo>
                  <a:lnTo>
                    <a:pt x="38" y="13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3" y="2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4" y="32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9" y="29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3" y="24"/>
                  </a:lnTo>
                  <a:lnTo>
                    <a:pt x="33" y="21"/>
                  </a:lnTo>
                  <a:lnTo>
                    <a:pt x="33" y="18"/>
                  </a:lnTo>
                  <a:lnTo>
                    <a:pt x="33" y="16"/>
                  </a:lnTo>
                  <a:lnTo>
                    <a:pt x="38" y="16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05" name="Freeform 37"/>
            <p:cNvSpPr>
              <a:spLocks/>
            </p:cNvSpPr>
            <p:nvPr/>
          </p:nvSpPr>
          <p:spPr bwMode="auto">
            <a:xfrm>
              <a:off x="3435" y="586"/>
              <a:ext cx="36" cy="32"/>
            </a:xfrm>
            <a:custGeom>
              <a:avLst/>
              <a:gdLst>
                <a:gd name="T0" fmla="*/ 22 w 39"/>
                <a:gd name="T1" fmla="*/ 0 h 32"/>
                <a:gd name="T2" fmla="*/ 22 w 39"/>
                <a:gd name="T3" fmla="*/ 31 h 32"/>
                <a:gd name="T4" fmla="*/ 0 w 39"/>
                <a:gd name="T5" fmla="*/ 31 h 32"/>
                <a:gd name="T6" fmla="*/ 22 w 39"/>
                <a:gd name="T7" fmla="*/ 0 h 32"/>
                <a:gd name="T8" fmla="*/ 22 w 39"/>
                <a:gd name="T9" fmla="*/ 0 h 32"/>
                <a:gd name="T10" fmla="*/ 22 w 39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32"/>
                <a:gd name="T20" fmla="*/ 39 w 39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32">
                  <a:moveTo>
                    <a:pt x="38" y="0"/>
                  </a:moveTo>
                  <a:lnTo>
                    <a:pt x="38" y="31"/>
                  </a:lnTo>
                  <a:lnTo>
                    <a:pt x="0" y="31"/>
                  </a:lnTo>
                  <a:lnTo>
                    <a:pt x="38" y="0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06" name="Freeform 38"/>
            <p:cNvSpPr>
              <a:spLocks/>
            </p:cNvSpPr>
            <p:nvPr/>
          </p:nvSpPr>
          <p:spPr bwMode="auto">
            <a:xfrm>
              <a:off x="3460" y="456"/>
              <a:ext cx="36" cy="32"/>
            </a:xfrm>
            <a:custGeom>
              <a:avLst/>
              <a:gdLst>
                <a:gd name="T0" fmla="*/ 20 w 39"/>
                <a:gd name="T1" fmla="*/ 27 h 32"/>
                <a:gd name="T2" fmla="*/ 0 w 39"/>
                <a:gd name="T3" fmla="*/ 0 h 32"/>
                <a:gd name="T4" fmla="*/ 22 w 39"/>
                <a:gd name="T5" fmla="*/ 31 h 32"/>
                <a:gd name="T6" fmla="*/ 20 w 39"/>
                <a:gd name="T7" fmla="*/ 27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35" y="27"/>
                  </a:moveTo>
                  <a:lnTo>
                    <a:pt x="0" y="0"/>
                  </a:lnTo>
                  <a:lnTo>
                    <a:pt x="38" y="31"/>
                  </a:lnTo>
                  <a:lnTo>
                    <a:pt x="35" y="27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07" name="Freeform 39"/>
            <p:cNvSpPr>
              <a:spLocks/>
            </p:cNvSpPr>
            <p:nvPr/>
          </p:nvSpPr>
          <p:spPr bwMode="auto">
            <a:xfrm>
              <a:off x="2129" y="447"/>
              <a:ext cx="241" cy="218"/>
            </a:xfrm>
            <a:custGeom>
              <a:avLst/>
              <a:gdLst>
                <a:gd name="T0" fmla="*/ 58 w 261"/>
                <a:gd name="T1" fmla="*/ 56 h 218"/>
                <a:gd name="T2" fmla="*/ 47 w 261"/>
                <a:gd name="T3" fmla="*/ 62 h 218"/>
                <a:gd name="T4" fmla="*/ 30 w 261"/>
                <a:gd name="T5" fmla="*/ 73 h 218"/>
                <a:gd name="T6" fmla="*/ 20 w 261"/>
                <a:gd name="T7" fmla="*/ 104 h 218"/>
                <a:gd name="T8" fmla="*/ 13 w 261"/>
                <a:gd name="T9" fmla="*/ 104 h 218"/>
                <a:gd name="T10" fmla="*/ 0 w 261"/>
                <a:gd name="T11" fmla="*/ 109 h 218"/>
                <a:gd name="T12" fmla="*/ 28 w 261"/>
                <a:gd name="T13" fmla="*/ 156 h 218"/>
                <a:gd name="T14" fmla="*/ 56 w 261"/>
                <a:gd name="T15" fmla="*/ 204 h 218"/>
                <a:gd name="T16" fmla="*/ 101 w 261"/>
                <a:gd name="T17" fmla="*/ 217 h 218"/>
                <a:gd name="T18" fmla="*/ 120 w 261"/>
                <a:gd name="T19" fmla="*/ 212 h 218"/>
                <a:gd name="T20" fmla="*/ 120 w 261"/>
                <a:gd name="T21" fmla="*/ 178 h 218"/>
                <a:gd name="T22" fmla="*/ 121 w 261"/>
                <a:gd name="T23" fmla="*/ 152 h 218"/>
                <a:gd name="T24" fmla="*/ 128 w 261"/>
                <a:gd name="T25" fmla="*/ 121 h 218"/>
                <a:gd name="T26" fmla="*/ 130 w 261"/>
                <a:gd name="T27" fmla="*/ 132 h 218"/>
                <a:gd name="T28" fmla="*/ 137 w 261"/>
                <a:gd name="T29" fmla="*/ 90 h 218"/>
                <a:gd name="T30" fmla="*/ 139 w 261"/>
                <a:gd name="T31" fmla="*/ 48 h 218"/>
                <a:gd name="T32" fmla="*/ 139 w 261"/>
                <a:gd name="T33" fmla="*/ 10 h 218"/>
                <a:gd name="T34" fmla="*/ 150 w 261"/>
                <a:gd name="T35" fmla="*/ 0 h 218"/>
                <a:gd name="T36" fmla="*/ 124 w 261"/>
                <a:gd name="T37" fmla="*/ 6 h 218"/>
                <a:gd name="T38" fmla="*/ 97 w 261"/>
                <a:gd name="T39" fmla="*/ 12 h 218"/>
                <a:gd name="T40" fmla="*/ 58 w 261"/>
                <a:gd name="T41" fmla="*/ 56 h 2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1"/>
                <a:gd name="T64" fmla="*/ 0 h 218"/>
                <a:gd name="T65" fmla="*/ 261 w 261"/>
                <a:gd name="T66" fmla="*/ 218 h 2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1" h="218">
                  <a:moveTo>
                    <a:pt x="102" y="56"/>
                  </a:moveTo>
                  <a:lnTo>
                    <a:pt x="82" y="62"/>
                  </a:lnTo>
                  <a:lnTo>
                    <a:pt x="54" y="73"/>
                  </a:lnTo>
                  <a:lnTo>
                    <a:pt x="35" y="104"/>
                  </a:lnTo>
                  <a:lnTo>
                    <a:pt x="21" y="104"/>
                  </a:lnTo>
                  <a:lnTo>
                    <a:pt x="0" y="109"/>
                  </a:lnTo>
                  <a:lnTo>
                    <a:pt x="50" y="156"/>
                  </a:lnTo>
                  <a:lnTo>
                    <a:pt x="100" y="204"/>
                  </a:lnTo>
                  <a:lnTo>
                    <a:pt x="178" y="217"/>
                  </a:lnTo>
                  <a:lnTo>
                    <a:pt x="211" y="212"/>
                  </a:lnTo>
                  <a:lnTo>
                    <a:pt x="211" y="178"/>
                  </a:lnTo>
                  <a:lnTo>
                    <a:pt x="212" y="152"/>
                  </a:lnTo>
                  <a:lnTo>
                    <a:pt x="224" y="121"/>
                  </a:lnTo>
                  <a:lnTo>
                    <a:pt x="228" y="132"/>
                  </a:lnTo>
                  <a:lnTo>
                    <a:pt x="237" y="90"/>
                  </a:lnTo>
                  <a:lnTo>
                    <a:pt x="245" y="48"/>
                  </a:lnTo>
                  <a:lnTo>
                    <a:pt x="245" y="10"/>
                  </a:lnTo>
                  <a:lnTo>
                    <a:pt x="260" y="0"/>
                  </a:lnTo>
                  <a:lnTo>
                    <a:pt x="215" y="6"/>
                  </a:lnTo>
                  <a:lnTo>
                    <a:pt x="170" y="12"/>
                  </a:lnTo>
                  <a:lnTo>
                    <a:pt x="102" y="56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08" name="Freeform 40"/>
            <p:cNvSpPr>
              <a:spLocks/>
            </p:cNvSpPr>
            <p:nvPr/>
          </p:nvSpPr>
          <p:spPr bwMode="auto">
            <a:xfrm>
              <a:off x="3467" y="497"/>
              <a:ext cx="36" cy="32"/>
            </a:xfrm>
            <a:custGeom>
              <a:avLst/>
              <a:gdLst>
                <a:gd name="T0" fmla="*/ 16 w 39"/>
                <a:gd name="T1" fmla="*/ 31 h 32"/>
                <a:gd name="T2" fmla="*/ 0 w 39"/>
                <a:gd name="T3" fmla="*/ 15 h 32"/>
                <a:gd name="T4" fmla="*/ 22 w 39"/>
                <a:gd name="T5" fmla="*/ 0 h 32"/>
                <a:gd name="T6" fmla="*/ 16 w 39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28" y="31"/>
                  </a:moveTo>
                  <a:lnTo>
                    <a:pt x="0" y="15"/>
                  </a:lnTo>
                  <a:lnTo>
                    <a:pt x="38" y="0"/>
                  </a:lnTo>
                  <a:lnTo>
                    <a:pt x="28" y="31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09" name="Freeform 41"/>
            <p:cNvSpPr>
              <a:spLocks/>
            </p:cNvSpPr>
            <p:nvPr/>
          </p:nvSpPr>
          <p:spPr bwMode="auto">
            <a:xfrm>
              <a:off x="3455" y="533"/>
              <a:ext cx="34" cy="32"/>
            </a:xfrm>
            <a:custGeom>
              <a:avLst/>
              <a:gdLst>
                <a:gd name="T0" fmla="*/ 14 w 37"/>
                <a:gd name="T1" fmla="*/ 31 h 32"/>
                <a:gd name="T2" fmla="*/ 20 w 37"/>
                <a:gd name="T3" fmla="*/ 0 h 32"/>
                <a:gd name="T4" fmla="*/ 0 w 37"/>
                <a:gd name="T5" fmla="*/ 14 h 32"/>
                <a:gd name="T6" fmla="*/ 14 w 37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32"/>
                <a:gd name="T14" fmla="*/ 37 w 3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32">
                  <a:moveTo>
                    <a:pt x="24" y="31"/>
                  </a:moveTo>
                  <a:lnTo>
                    <a:pt x="36" y="0"/>
                  </a:lnTo>
                  <a:lnTo>
                    <a:pt x="0" y="14"/>
                  </a:lnTo>
                  <a:lnTo>
                    <a:pt x="24" y="31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10" name="Freeform 42"/>
            <p:cNvSpPr>
              <a:spLocks/>
            </p:cNvSpPr>
            <p:nvPr/>
          </p:nvSpPr>
          <p:spPr bwMode="auto">
            <a:xfrm>
              <a:off x="3430" y="2233"/>
              <a:ext cx="420" cy="425"/>
            </a:xfrm>
            <a:custGeom>
              <a:avLst/>
              <a:gdLst>
                <a:gd name="T0" fmla="*/ 14 w 455"/>
                <a:gd name="T1" fmla="*/ 39 h 425"/>
                <a:gd name="T2" fmla="*/ 6 w 455"/>
                <a:gd name="T3" fmla="*/ 95 h 425"/>
                <a:gd name="T4" fmla="*/ 0 w 455"/>
                <a:gd name="T5" fmla="*/ 151 h 425"/>
                <a:gd name="T6" fmla="*/ 30 w 455"/>
                <a:gd name="T7" fmla="*/ 193 h 425"/>
                <a:gd name="T8" fmla="*/ 60 w 455"/>
                <a:gd name="T9" fmla="*/ 236 h 425"/>
                <a:gd name="T10" fmla="*/ 85 w 455"/>
                <a:gd name="T11" fmla="*/ 252 h 425"/>
                <a:gd name="T12" fmla="*/ 110 w 455"/>
                <a:gd name="T13" fmla="*/ 269 h 425"/>
                <a:gd name="T14" fmla="*/ 138 w 455"/>
                <a:gd name="T15" fmla="*/ 294 h 425"/>
                <a:gd name="T16" fmla="*/ 166 w 455"/>
                <a:gd name="T17" fmla="*/ 317 h 425"/>
                <a:gd name="T18" fmla="*/ 156 w 455"/>
                <a:gd name="T19" fmla="*/ 366 h 425"/>
                <a:gd name="T20" fmla="*/ 144 w 455"/>
                <a:gd name="T21" fmla="*/ 416 h 425"/>
                <a:gd name="T22" fmla="*/ 179 w 455"/>
                <a:gd name="T23" fmla="*/ 420 h 425"/>
                <a:gd name="T24" fmla="*/ 215 w 455"/>
                <a:gd name="T25" fmla="*/ 424 h 425"/>
                <a:gd name="T26" fmla="*/ 236 w 455"/>
                <a:gd name="T27" fmla="*/ 412 h 425"/>
                <a:gd name="T28" fmla="*/ 260 w 455"/>
                <a:gd name="T29" fmla="*/ 356 h 425"/>
                <a:gd name="T30" fmla="*/ 258 w 455"/>
                <a:gd name="T31" fmla="*/ 325 h 425"/>
                <a:gd name="T32" fmla="*/ 258 w 455"/>
                <a:gd name="T33" fmla="*/ 283 h 425"/>
                <a:gd name="T34" fmla="*/ 260 w 455"/>
                <a:gd name="T35" fmla="*/ 241 h 425"/>
                <a:gd name="T36" fmla="*/ 242 w 455"/>
                <a:gd name="T37" fmla="*/ 238 h 425"/>
                <a:gd name="T38" fmla="*/ 227 w 455"/>
                <a:gd name="T39" fmla="*/ 239 h 425"/>
                <a:gd name="T40" fmla="*/ 217 w 455"/>
                <a:gd name="T41" fmla="*/ 195 h 425"/>
                <a:gd name="T42" fmla="*/ 207 w 455"/>
                <a:gd name="T43" fmla="*/ 153 h 425"/>
                <a:gd name="T44" fmla="*/ 185 w 455"/>
                <a:gd name="T45" fmla="*/ 148 h 425"/>
                <a:gd name="T46" fmla="*/ 140 w 455"/>
                <a:gd name="T47" fmla="*/ 138 h 425"/>
                <a:gd name="T48" fmla="*/ 138 w 455"/>
                <a:gd name="T49" fmla="*/ 66 h 425"/>
                <a:gd name="T50" fmla="*/ 129 w 455"/>
                <a:gd name="T51" fmla="*/ 42 h 425"/>
                <a:gd name="T52" fmla="*/ 129 w 455"/>
                <a:gd name="T53" fmla="*/ 33 h 425"/>
                <a:gd name="T54" fmla="*/ 99 w 455"/>
                <a:gd name="T55" fmla="*/ 0 h 425"/>
                <a:gd name="T56" fmla="*/ 58 w 455"/>
                <a:gd name="T57" fmla="*/ 7 h 425"/>
                <a:gd name="T58" fmla="*/ 18 w 455"/>
                <a:gd name="T59" fmla="*/ 15 h 425"/>
                <a:gd name="T60" fmla="*/ 14 w 455"/>
                <a:gd name="T61" fmla="*/ 39 h 4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5"/>
                <a:gd name="T94" fmla="*/ 0 h 425"/>
                <a:gd name="T95" fmla="*/ 455 w 455"/>
                <a:gd name="T96" fmla="*/ 425 h 42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5" h="425">
                  <a:moveTo>
                    <a:pt x="24" y="39"/>
                  </a:moveTo>
                  <a:lnTo>
                    <a:pt x="12" y="95"/>
                  </a:lnTo>
                  <a:lnTo>
                    <a:pt x="0" y="151"/>
                  </a:lnTo>
                  <a:lnTo>
                    <a:pt x="52" y="193"/>
                  </a:lnTo>
                  <a:lnTo>
                    <a:pt x="104" y="236"/>
                  </a:lnTo>
                  <a:lnTo>
                    <a:pt x="150" y="252"/>
                  </a:lnTo>
                  <a:lnTo>
                    <a:pt x="194" y="269"/>
                  </a:lnTo>
                  <a:lnTo>
                    <a:pt x="242" y="294"/>
                  </a:lnTo>
                  <a:lnTo>
                    <a:pt x="291" y="317"/>
                  </a:lnTo>
                  <a:lnTo>
                    <a:pt x="272" y="366"/>
                  </a:lnTo>
                  <a:lnTo>
                    <a:pt x="252" y="416"/>
                  </a:lnTo>
                  <a:lnTo>
                    <a:pt x="314" y="420"/>
                  </a:lnTo>
                  <a:lnTo>
                    <a:pt x="377" y="424"/>
                  </a:lnTo>
                  <a:lnTo>
                    <a:pt x="413" y="412"/>
                  </a:lnTo>
                  <a:lnTo>
                    <a:pt x="454" y="356"/>
                  </a:lnTo>
                  <a:lnTo>
                    <a:pt x="451" y="325"/>
                  </a:lnTo>
                  <a:lnTo>
                    <a:pt x="452" y="283"/>
                  </a:lnTo>
                  <a:lnTo>
                    <a:pt x="454" y="241"/>
                  </a:lnTo>
                  <a:lnTo>
                    <a:pt x="425" y="238"/>
                  </a:lnTo>
                  <a:lnTo>
                    <a:pt x="396" y="239"/>
                  </a:lnTo>
                  <a:lnTo>
                    <a:pt x="380" y="195"/>
                  </a:lnTo>
                  <a:lnTo>
                    <a:pt x="363" y="153"/>
                  </a:lnTo>
                  <a:lnTo>
                    <a:pt x="324" y="148"/>
                  </a:lnTo>
                  <a:lnTo>
                    <a:pt x="247" y="138"/>
                  </a:lnTo>
                  <a:lnTo>
                    <a:pt x="239" y="66"/>
                  </a:lnTo>
                  <a:lnTo>
                    <a:pt x="227" y="42"/>
                  </a:lnTo>
                  <a:lnTo>
                    <a:pt x="228" y="33"/>
                  </a:lnTo>
                  <a:lnTo>
                    <a:pt x="172" y="0"/>
                  </a:lnTo>
                  <a:lnTo>
                    <a:pt x="102" y="7"/>
                  </a:lnTo>
                  <a:lnTo>
                    <a:pt x="31" y="15"/>
                  </a:lnTo>
                  <a:lnTo>
                    <a:pt x="24" y="39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11" name="Freeform 43"/>
            <p:cNvSpPr>
              <a:spLocks/>
            </p:cNvSpPr>
            <p:nvPr/>
          </p:nvSpPr>
          <p:spPr bwMode="auto">
            <a:xfrm>
              <a:off x="2441" y="1153"/>
              <a:ext cx="288" cy="334"/>
            </a:xfrm>
            <a:custGeom>
              <a:avLst/>
              <a:gdLst>
                <a:gd name="T0" fmla="*/ 0 w 312"/>
                <a:gd name="T1" fmla="*/ 133 h 334"/>
                <a:gd name="T2" fmla="*/ 6 w 312"/>
                <a:gd name="T3" fmla="*/ 184 h 334"/>
                <a:gd name="T4" fmla="*/ 0 w 312"/>
                <a:gd name="T5" fmla="*/ 193 h 334"/>
                <a:gd name="T6" fmla="*/ 22 w 312"/>
                <a:gd name="T7" fmla="*/ 208 h 334"/>
                <a:gd name="T8" fmla="*/ 28 w 312"/>
                <a:gd name="T9" fmla="*/ 196 h 334"/>
                <a:gd name="T10" fmla="*/ 32 w 312"/>
                <a:gd name="T11" fmla="*/ 206 h 334"/>
                <a:gd name="T12" fmla="*/ 30 w 312"/>
                <a:gd name="T13" fmla="*/ 239 h 334"/>
                <a:gd name="T14" fmla="*/ 18 w 312"/>
                <a:gd name="T15" fmla="*/ 248 h 334"/>
                <a:gd name="T16" fmla="*/ 21 w 312"/>
                <a:gd name="T17" fmla="*/ 278 h 334"/>
                <a:gd name="T18" fmla="*/ 15 w 312"/>
                <a:gd name="T19" fmla="*/ 300 h 334"/>
                <a:gd name="T20" fmla="*/ 26 w 312"/>
                <a:gd name="T21" fmla="*/ 295 h 334"/>
                <a:gd name="T22" fmla="*/ 61 w 312"/>
                <a:gd name="T23" fmla="*/ 333 h 334"/>
                <a:gd name="T24" fmla="*/ 72 w 312"/>
                <a:gd name="T25" fmla="*/ 290 h 334"/>
                <a:gd name="T26" fmla="*/ 85 w 312"/>
                <a:gd name="T27" fmla="*/ 248 h 334"/>
                <a:gd name="T28" fmla="*/ 117 w 312"/>
                <a:gd name="T29" fmla="*/ 217 h 334"/>
                <a:gd name="T30" fmla="*/ 151 w 312"/>
                <a:gd name="T31" fmla="*/ 184 h 334"/>
                <a:gd name="T32" fmla="*/ 171 w 312"/>
                <a:gd name="T33" fmla="*/ 123 h 334"/>
                <a:gd name="T34" fmla="*/ 178 w 312"/>
                <a:gd name="T35" fmla="*/ 124 h 334"/>
                <a:gd name="T36" fmla="*/ 165 w 312"/>
                <a:gd name="T37" fmla="*/ 83 h 334"/>
                <a:gd name="T38" fmla="*/ 174 w 312"/>
                <a:gd name="T39" fmla="*/ 78 h 334"/>
                <a:gd name="T40" fmla="*/ 139 w 312"/>
                <a:gd name="T41" fmla="*/ 52 h 334"/>
                <a:gd name="T42" fmla="*/ 108 w 312"/>
                <a:gd name="T43" fmla="*/ 53 h 334"/>
                <a:gd name="T44" fmla="*/ 90 w 312"/>
                <a:gd name="T45" fmla="*/ 27 h 334"/>
                <a:gd name="T46" fmla="*/ 65 w 312"/>
                <a:gd name="T47" fmla="*/ 0 h 334"/>
                <a:gd name="T48" fmla="*/ 53 w 312"/>
                <a:gd name="T49" fmla="*/ 17 h 334"/>
                <a:gd name="T50" fmla="*/ 25 w 312"/>
                <a:gd name="T51" fmla="*/ 39 h 334"/>
                <a:gd name="T52" fmla="*/ 18 w 312"/>
                <a:gd name="T53" fmla="*/ 82 h 334"/>
                <a:gd name="T54" fmla="*/ 16 w 312"/>
                <a:gd name="T55" fmla="*/ 105 h 334"/>
                <a:gd name="T56" fmla="*/ 0 w 312"/>
                <a:gd name="T57" fmla="*/ 133 h 3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2"/>
                <a:gd name="T88" fmla="*/ 0 h 334"/>
                <a:gd name="T89" fmla="*/ 312 w 312"/>
                <a:gd name="T90" fmla="*/ 334 h 3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2" h="334">
                  <a:moveTo>
                    <a:pt x="0" y="133"/>
                  </a:moveTo>
                  <a:lnTo>
                    <a:pt x="7" y="184"/>
                  </a:lnTo>
                  <a:lnTo>
                    <a:pt x="0" y="193"/>
                  </a:lnTo>
                  <a:lnTo>
                    <a:pt x="39" y="208"/>
                  </a:lnTo>
                  <a:lnTo>
                    <a:pt x="49" y="196"/>
                  </a:lnTo>
                  <a:lnTo>
                    <a:pt x="56" y="206"/>
                  </a:lnTo>
                  <a:lnTo>
                    <a:pt x="53" y="239"/>
                  </a:lnTo>
                  <a:lnTo>
                    <a:pt x="33" y="248"/>
                  </a:lnTo>
                  <a:lnTo>
                    <a:pt x="37" y="278"/>
                  </a:lnTo>
                  <a:lnTo>
                    <a:pt x="26" y="300"/>
                  </a:lnTo>
                  <a:lnTo>
                    <a:pt x="45" y="295"/>
                  </a:lnTo>
                  <a:lnTo>
                    <a:pt x="105" y="333"/>
                  </a:lnTo>
                  <a:lnTo>
                    <a:pt x="126" y="290"/>
                  </a:lnTo>
                  <a:lnTo>
                    <a:pt x="149" y="248"/>
                  </a:lnTo>
                  <a:lnTo>
                    <a:pt x="206" y="217"/>
                  </a:lnTo>
                  <a:lnTo>
                    <a:pt x="265" y="184"/>
                  </a:lnTo>
                  <a:lnTo>
                    <a:pt x="299" y="123"/>
                  </a:lnTo>
                  <a:lnTo>
                    <a:pt x="311" y="124"/>
                  </a:lnTo>
                  <a:lnTo>
                    <a:pt x="290" y="83"/>
                  </a:lnTo>
                  <a:lnTo>
                    <a:pt x="305" y="78"/>
                  </a:lnTo>
                  <a:lnTo>
                    <a:pt x="245" y="52"/>
                  </a:lnTo>
                  <a:lnTo>
                    <a:pt x="191" y="53"/>
                  </a:lnTo>
                  <a:lnTo>
                    <a:pt x="157" y="27"/>
                  </a:lnTo>
                  <a:lnTo>
                    <a:pt x="113" y="0"/>
                  </a:lnTo>
                  <a:lnTo>
                    <a:pt x="93" y="17"/>
                  </a:lnTo>
                  <a:lnTo>
                    <a:pt x="43" y="39"/>
                  </a:lnTo>
                  <a:lnTo>
                    <a:pt x="31" y="82"/>
                  </a:lnTo>
                  <a:lnTo>
                    <a:pt x="27" y="105"/>
                  </a:lnTo>
                  <a:lnTo>
                    <a:pt x="0" y="133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12" name="Freeform 44"/>
            <p:cNvSpPr>
              <a:spLocks/>
            </p:cNvSpPr>
            <p:nvPr/>
          </p:nvSpPr>
          <p:spPr bwMode="auto">
            <a:xfrm>
              <a:off x="1904" y="1227"/>
              <a:ext cx="37" cy="49"/>
            </a:xfrm>
            <a:custGeom>
              <a:avLst/>
              <a:gdLst>
                <a:gd name="T0" fmla="*/ 0 w 40"/>
                <a:gd name="T1" fmla="*/ 0 h 49"/>
                <a:gd name="T2" fmla="*/ 14 w 40"/>
                <a:gd name="T3" fmla="*/ 28 h 49"/>
                <a:gd name="T4" fmla="*/ 0 w 40"/>
                <a:gd name="T5" fmla="*/ 45 h 49"/>
                <a:gd name="T6" fmla="*/ 23 w 40"/>
                <a:gd name="T7" fmla="*/ 48 h 49"/>
                <a:gd name="T8" fmla="*/ 11 w 40"/>
                <a:gd name="T9" fmla="*/ 0 h 49"/>
                <a:gd name="T10" fmla="*/ 0 w 40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9"/>
                <a:gd name="T20" fmla="*/ 40 w 40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9">
                  <a:moveTo>
                    <a:pt x="0" y="0"/>
                  </a:moveTo>
                  <a:lnTo>
                    <a:pt x="22" y="28"/>
                  </a:lnTo>
                  <a:lnTo>
                    <a:pt x="0" y="45"/>
                  </a:lnTo>
                  <a:lnTo>
                    <a:pt x="39" y="48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13" name="Freeform 45"/>
            <p:cNvSpPr>
              <a:spLocks/>
            </p:cNvSpPr>
            <p:nvPr/>
          </p:nvSpPr>
          <p:spPr bwMode="auto">
            <a:xfrm>
              <a:off x="2478" y="1369"/>
              <a:ext cx="36" cy="32"/>
            </a:xfrm>
            <a:custGeom>
              <a:avLst/>
              <a:gdLst>
                <a:gd name="T0" fmla="*/ 22 w 39"/>
                <a:gd name="T1" fmla="*/ 6 h 32"/>
                <a:gd name="T2" fmla="*/ 6 w 39"/>
                <a:gd name="T3" fmla="*/ 31 h 32"/>
                <a:gd name="T4" fmla="*/ 0 w 39"/>
                <a:gd name="T5" fmla="*/ 0 h 32"/>
                <a:gd name="T6" fmla="*/ 22 w 39"/>
                <a:gd name="T7" fmla="*/ 6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38" y="6"/>
                  </a:moveTo>
                  <a:lnTo>
                    <a:pt x="9" y="31"/>
                  </a:lnTo>
                  <a:lnTo>
                    <a:pt x="0" y="0"/>
                  </a:lnTo>
                  <a:lnTo>
                    <a:pt x="38" y="6"/>
                  </a:lnTo>
                </a:path>
              </a:pathLst>
            </a:custGeom>
            <a:solidFill>
              <a:schemeClr val="hlink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14" name="Freeform 46"/>
            <p:cNvSpPr>
              <a:spLocks/>
            </p:cNvSpPr>
            <p:nvPr/>
          </p:nvSpPr>
          <p:spPr bwMode="auto">
            <a:xfrm>
              <a:off x="1951" y="1259"/>
              <a:ext cx="37" cy="32"/>
            </a:xfrm>
            <a:custGeom>
              <a:avLst/>
              <a:gdLst>
                <a:gd name="T0" fmla="*/ 23 w 40"/>
                <a:gd name="T1" fmla="*/ 23 h 32"/>
                <a:gd name="T2" fmla="*/ 23 w 40"/>
                <a:gd name="T3" fmla="*/ 31 h 32"/>
                <a:gd name="T4" fmla="*/ 0 w 40"/>
                <a:gd name="T5" fmla="*/ 0 h 32"/>
                <a:gd name="T6" fmla="*/ 23 w 40"/>
                <a:gd name="T7" fmla="*/ 23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32"/>
                <a:gd name="T14" fmla="*/ 40 w 40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32">
                  <a:moveTo>
                    <a:pt x="39" y="23"/>
                  </a:moveTo>
                  <a:lnTo>
                    <a:pt x="39" y="31"/>
                  </a:lnTo>
                  <a:lnTo>
                    <a:pt x="0" y="0"/>
                  </a:lnTo>
                  <a:lnTo>
                    <a:pt x="39" y="23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15" name="Freeform 47"/>
            <p:cNvSpPr>
              <a:spLocks/>
            </p:cNvSpPr>
            <p:nvPr/>
          </p:nvSpPr>
          <p:spPr bwMode="auto">
            <a:xfrm>
              <a:off x="2425" y="1230"/>
              <a:ext cx="664" cy="953"/>
            </a:xfrm>
            <a:custGeom>
              <a:avLst/>
              <a:gdLst>
                <a:gd name="T0" fmla="*/ 397 w 719"/>
                <a:gd name="T1" fmla="*/ 751 h 953"/>
                <a:gd name="T2" fmla="*/ 401 w 719"/>
                <a:gd name="T3" fmla="*/ 839 h 953"/>
                <a:gd name="T4" fmla="*/ 396 w 719"/>
                <a:gd name="T5" fmla="*/ 887 h 953"/>
                <a:gd name="T6" fmla="*/ 388 w 719"/>
                <a:gd name="T7" fmla="*/ 928 h 953"/>
                <a:gd name="T8" fmla="*/ 372 w 719"/>
                <a:gd name="T9" fmla="*/ 952 h 953"/>
                <a:gd name="T10" fmla="*/ 337 w 719"/>
                <a:gd name="T11" fmla="*/ 903 h 953"/>
                <a:gd name="T12" fmla="*/ 284 w 719"/>
                <a:gd name="T13" fmla="*/ 857 h 953"/>
                <a:gd name="T14" fmla="*/ 230 w 719"/>
                <a:gd name="T15" fmla="*/ 811 h 953"/>
                <a:gd name="T16" fmla="*/ 175 w 719"/>
                <a:gd name="T17" fmla="*/ 733 h 953"/>
                <a:gd name="T18" fmla="*/ 155 w 719"/>
                <a:gd name="T19" fmla="*/ 650 h 953"/>
                <a:gd name="T20" fmla="*/ 119 w 719"/>
                <a:gd name="T21" fmla="*/ 557 h 953"/>
                <a:gd name="T22" fmla="*/ 93 w 719"/>
                <a:gd name="T23" fmla="*/ 483 h 953"/>
                <a:gd name="T24" fmla="*/ 66 w 719"/>
                <a:gd name="T25" fmla="*/ 406 h 953"/>
                <a:gd name="T26" fmla="*/ 30 w 719"/>
                <a:gd name="T27" fmla="*/ 342 h 953"/>
                <a:gd name="T28" fmla="*/ 12 w 719"/>
                <a:gd name="T29" fmla="*/ 303 h 953"/>
                <a:gd name="T30" fmla="*/ 15 w 719"/>
                <a:gd name="T31" fmla="*/ 203 h 953"/>
                <a:gd name="T32" fmla="*/ 30 w 719"/>
                <a:gd name="T33" fmla="*/ 203 h 953"/>
                <a:gd name="T34" fmla="*/ 36 w 719"/>
                <a:gd name="T35" fmla="*/ 220 h 953"/>
                <a:gd name="T36" fmla="*/ 83 w 719"/>
                <a:gd name="T37" fmla="*/ 216 h 953"/>
                <a:gd name="T38" fmla="*/ 128 w 719"/>
                <a:gd name="T39" fmla="*/ 142 h 953"/>
                <a:gd name="T40" fmla="*/ 181 w 719"/>
                <a:gd name="T41" fmla="*/ 47 h 953"/>
                <a:gd name="T42" fmla="*/ 175 w 719"/>
                <a:gd name="T43" fmla="*/ 7 h 953"/>
                <a:gd name="T44" fmla="*/ 187 w 719"/>
                <a:gd name="T45" fmla="*/ 0 h 953"/>
                <a:gd name="T46" fmla="*/ 223 w 719"/>
                <a:gd name="T47" fmla="*/ 52 h 953"/>
                <a:gd name="T48" fmla="*/ 252 w 719"/>
                <a:gd name="T49" fmla="*/ 115 h 953"/>
                <a:gd name="T50" fmla="*/ 315 w 719"/>
                <a:gd name="T51" fmla="*/ 118 h 953"/>
                <a:gd name="T52" fmla="*/ 334 w 719"/>
                <a:gd name="T53" fmla="*/ 198 h 953"/>
                <a:gd name="T54" fmla="*/ 344 w 719"/>
                <a:gd name="T55" fmla="*/ 216 h 953"/>
                <a:gd name="T56" fmla="*/ 293 w 719"/>
                <a:gd name="T57" fmla="*/ 243 h 953"/>
                <a:gd name="T58" fmla="*/ 260 w 719"/>
                <a:gd name="T59" fmla="*/ 300 h 953"/>
                <a:gd name="T60" fmla="*/ 235 w 719"/>
                <a:gd name="T61" fmla="*/ 381 h 953"/>
                <a:gd name="T62" fmla="*/ 262 w 719"/>
                <a:gd name="T63" fmla="*/ 460 h 953"/>
                <a:gd name="T64" fmla="*/ 273 w 719"/>
                <a:gd name="T65" fmla="*/ 487 h 953"/>
                <a:gd name="T66" fmla="*/ 318 w 719"/>
                <a:gd name="T67" fmla="*/ 518 h 953"/>
                <a:gd name="T68" fmla="*/ 341 w 719"/>
                <a:gd name="T69" fmla="*/ 532 h 953"/>
                <a:gd name="T70" fmla="*/ 376 w 719"/>
                <a:gd name="T71" fmla="*/ 567 h 953"/>
                <a:gd name="T72" fmla="*/ 407 w 719"/>
                <a:gd name="T73" fmla="*/ 648 h 953"/>
                <a:gd name="T74" fmla="*/ 402 w 719"/>
                <a:gd name="T75" fmla="*/ 725 h 9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9"/>
                <a:gd name="T115" fmla="*/ 0 h 953"/>
                <a:gd name="T116" fmla="*/ 719 w 719"/>
                <a:gd name="T117" fmla="*/ 953 h 9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9" h="953">
                  <a:moveTo>
                    <a:pt x="702" y="725"/>
                  </a:moveTo>
                  <a:lnTo>
                    <a:pt x="694" y="751"/>
                  </a:lnTo>
                  <a:lnTo>
                    <a:pt x="691" y="796"/>
                  </a:lnTo>
                  <a:lnTo>
                    <a:pt x="700" y="839"/>
                  </a:lnTo>
                  <a:lnTo>
                    <a:pt x="718" y="843"/>
                  </a:lnTo>
                  <a:lnTo>
                    <a:pt x="692" y="887"/>
                  </a:lnTo>
                  <a:lnTo>
                    <a:pt x="692" y="908"/>
                  </a:lnTo>
                  <a:lnTo>
                    <a:pt x="678" y="928"/>
                  </a:lnTo>
                  <a:lnTo>
                    <a:pt x="659" y="952"/>
                  </a:lnTo>
                  <a:lnTo>
                    <a:pt x="649" y="952"/>
                  </a:lnTo>
                  <a:lnTo>
                    <a:pt x="612" y="927"/>
                  </a:lnTo>
                  <a:lnTo>
                    <a:pt x="588" y="903"/>
                  </a:lnTo>
                  <a:lnTo>
                    <a:pt x="542" y="880"/>
                  </a:lnTo>
                  <a:lnTo>
                    <a:pt x="495" y="857"/>
                  </a:lnTo>
                  <a:lnTo>
                    <a:pt x="449" y="835"/>
                  </a:lnTo>
                  <a:lnTo>
                    <a:pt x="401" y="811"/>
                  </a:lnTo>
                  <a:lnTo>
                    <a:pt x="354" y="772"/>
                  </a:lnTo>
                  <a:lnTo>
                    <a:pt x="307" y="733"/>
                  </a:lnTo>
                  <a:lnTo>
                    <a:pt x="309" y="707"/>
                  </a:lnTo>
                  <a:lnTo>
                    <a:pt x="271" y="650"/>
                  </a:lnTo>
                  <a:lnTo>
                    <a:pt x="235" y="593"/>
                  </a:lnTo>
                  <a:lnTo>
                    <a:pt x="210" y="557"/>
                  </a:lnTo>
                  <a:lnTo>
                    <a:pt x="185" y="522"/>
                  </a:lnTo>
                  <a:lnTo>
                    <a:pt x="162" y="483"/>
                  </a:lnTo>
                  <a:lnTo>
                    <a:pt x="138" y="445"/>
                  </a:lnTo>
                  <a:lnTo>
                    <a:pt x="115" y="406"/>
                  </a:lnTo>
                  <a:lnTo>
                    <a:pt x="91" y="367"/>
                  </a:lnTo>
                  <a:lnTo>
                    <a:pt x="53" y="342"/>
                  </a:lnTo>
                  <a:lnTo>
                    <a:pt x="14" y="316"/>
                  </a:lnTo>
                  <a:lnTo>
                    <a:pt x="20" y="303"/>
                  </a:lnTo>
                  <a:lnTo>
                    <a:pt x="0" y="234"/>
                  </a:lnTo>
                  <a:lnTo>
                    <a:pt x="26" y="203"/>
                  </a:lnTo>
                  <a:lnTo>
                    <a:pt x="51" y="173"/>
                  </a:lnTo>
                  <a:lnTo>
                    <a:pt x="54" y="203"/>
                  </a:lnTo>
                  <a:lnTo>
                    <a:pt x="44" y="226"/>
                  </a:lnTo>
                  <a:lnTo>
                    <a:pt x="63" y="220"/>
                  </a:lnTo>
                  <a:lnTo>
                    <a:pt x="123" y="258"/>
                  </a:lnTo>
                  <a:lnTo>
                    <a:pt x="144" y="216"/>
                  </a:lnTo>
                  <a:lnTo>
                    <a:pt x="167" y="173"/>
                  </a:lnTo>
                  <a:lnTo>
                    <a:pt x="224" y="142"/>
                  </a:lnTo>
                  <a:lnTo>
                    <a:pt x="283" y="109"/>
                  </a:lnTo>
                  <a:lnTo>
                    <a:pt x="316" y="47"/>
                  </a:lnTo>
                  <a:lnTo>
                    <a:pt x="328" y="48"/>
                  </a:lnTo>
                  <a:lnTo>
                    <a:pt x="308" y="7"/>
                  </a:lnTo>
                  <a:lnTo>
                    <a:pt x="322" y="3"/>
                  </a:lnTo>
                  <a:lnTo>
                    <a:pt x="327" y="0"/>
                  </a:lnTo>
                  <a:lnTo>
                    <a:pt x="358" y="26"/>
                  </a:lnTo>
                  <a:lnTo>
                    <a:pt x="389" y="52"/>
                  </a:lnTo>
                  <a:lnTo>
                    <a:pt x="431" y="92"/>
                  </a:lnTo>
                  <a:lnTo>
                    <a:pt x="442" y="115"/>
                  </a:lnTo>
                  <a:lnTo>
                    <a:pt x="508" y="116"/>
                  </a:lnTo>
                  <a:lnTo>
                    <a:pt x="550" y="118"/>
                  </a:lnTo>
                  <a:lnTo>
                    <a:pt x="605" y="134"/>
                  </a:lnTo>
                  <a:lnTo>
                    <a:pt x="584" y="198"/>
                  </a:lnTo>
                  <a:lnTo>
                    <a:pt x="618" y="217"/>
                  </a:lnTo>
                  <a:lnTo>
                    <a:pt x="599" y="216"/>
                  </a:lnTo>
                  <a:lnTo>
                    <a:pt x="553" y="226"/>
                  </a:lnTo>
                  <a:lnTo>
                    <a:pt x="510" y="243"/>
                  </a:lnTo>
                  <a:lnTo>
                    <a:pt x="467" y="260"/>
                  </a:lnTo>
                  <a:lnTo>
                    <a:pt x="452" y="300"/>
                  </a:lnTo>
                  <a:lnTo>
                    <a:pt x="438" y="340"/>
                  </a:lnTo>
                  <a:lnTo>
                    <a:pt x="410" y="381"/>
                  </a:lnTo>
                  <a:lnTo>
                    <a:pt x="436" y="420"/>
                  </a:lnTo>
                  <a:lnTo>
                    <a:pt x="459" y="460"/>
                  </a:lnTo>
                  <a:lnTo>
                    <a:pt x="457" y="483"/>
                  </a:lnTo>
                  <a:lnTo>
                    <a:pt x="479" y="487"/>
                  </a:lnTo>
                  <a:lnTo>
                    <a:pt x="511" y="508"/>
                  </a:lnTo>
                  <a:lnTo>
                    <a:pt x="555" y="518"/>
                  </a:lnTo>
                  <a:lnTo>
                    <a:pt x="591" y="493"/>
                  </a:lnTo>
                  <a:lnTo>
                    <a:pt x="596" y="532"/>
                  </a:lnTo>
                  <a:lnTo>
                    <a:pt x="599" y="571"/>
                  </a:lnTo>
                  <a:lnTo>
                    <a:pt x="657" y="567"/>
                  </a:lnTo>
                  <a:lnTo>
                    <a:pt x="684" y="607"/>
                  </a:lnTo>
                  <a:lnTo>
                    <a:pt x="713" y="648"/>
                  </a:lnTo>
                  <a:lnTo>
                    <a:pt x="703" y="660"/>
                  </a:lnTo>
                  <a:lnTo>
                    <a:pt x="702" y="725"/>
                  </a:lnTo>
                </a:path>
              </a:pathLst>
            </a:custGeom>
            <a:solidFill>
              <a:srgbClr val="996633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16" name="Freeform 48"/>
            <p:cNvSpPr>
              <a:spLocks/>
            </p:cNvSpPr>
            <p:nvPr/>
          </p:nvSpPr>
          <p:spPr bwMode="auto">
            <a:xfrm>
              <a:off x="1954" y="436"/>
              <a:ext cx="386" cy="114"/>
            </a:xfrm>
            <a:custGeom>
              <a:avLst/>
              <a:gdLst>
                <a:gd name="T0" fmla="*/ 110 w 418"/>
                <a:gd name="T1" fmla="*/ 106 h 114"/>
                <a:gd name="T2" fmla="*/ 90 w 418"/>
                <a:gd name="T3" fmla="*/ 93 h 114"/>
                <a:gd name="T4" fmla="*/ 78 w 418"/>
                <a:gd name="T5" fmla="*/ 93 h 114"/>
                <a:gd name="T6" fmla="*/ 66 w 418"/>
                <a:gd name="T7" fmla="*/ 79 h 114"/>
                <a:gd name="T8" fmla="*/ 53 w 418"/>
                <a:gd name="T9" fmla="*/ 66 h 114"/>
                <a:gd name="T10" fmla="*/ 49 w 418"/>
                <a:gd name="T11" fmla="*/ 46 h 114"/>
                <a:gd name="T12" fmla="*/ 33 w 418"/>
                <a:gd name="T13" fmla="*/ 26 h 114"/>
                <a:gd name="T14" fmla="*/ 20 w 418"/>
                <a:gd name="T15" fmla="*/ 19 h 114"/>
                <a:gd name="T16" fmla="*/ 13 w 418"/>
                <a:gd name="T17" fmla="*/ 0 h 114"/>
                <a:gd name="T18" fmla="*/ 0 w 418"/>
                <a:gd name="T19" fmla="*/ 0 h 114"/>
                <a:gd name="T20" fmla="*/ 239 w 418"/>
                <a:gd name="T21" fmla="*/ 0 h 114"/>
                <a:gd name="T22" fmla="*/ 239 w 418"/>
                <a:gd name="T23" fmla="*/ 6 h 114"/>
                <a:gd name="T24" fmla="*/ 226 w 418"/>
                <a:gd name="T25" fmla="*/ 6 h 114"/>
                <a:gd name="T26" fmla="*/ 213 w 418"/>
                <a:gd name="T27" fmla="*/ 13 h 114"/>
                <a:gd name="T28" fmla="*/ 201 w 418"/>
                <a:gd name="T29" fmla="*/ 26 h 114"/>
                <a:gd name="T30" fmla="*/ 189 w 418"/>
                <a:gd name="T31" fmla="*/ 39 h 114"/>
                <a:gd name="T32" fmla="*/ 181 w 418"/>
                <a:gd name="T33" fmla="*/ 59 h 114"/>
                <a:gd name="T34" fmla="*/ 168 w 418"/>
                <a:gd name="T35" fmla="*/ 66 h 114"/>
                <a:gd name="T36" fmla="*/ 157 w 418"/>
                <a:gd name="T37" fmla="*/ 66 h 114"/>
                <a:gd name="T38" fmla="*/ 144 w 418"/>
                <a:gd name="T39" fmla="*/ 73 h 114"/>
                <a:gd name="T40" fmla="*/ 139 w 418"/>
                <a:gd name="T41" fmla="*/ 93 h 114"/>
                <a:gd name="T42" fmla="*/ 131 w 418"/>
                <a:gd name="T43" fmla="*/ 113 h 114"/>
                <a:gd name="T44" fmla="*/ 110 w 418"/>
                <a:gd name="T45" fmla="*/ 106 h 114"/>
                <a:gd name="T46" fmla="*/ 110 w 418"/>
                <a:gd name="T47" fmla="*/ 106 h 1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8"/>
                <a:gd name="T73" fmla="*/ 0 h 114"/>
                <a:gd name="T74" fmla="*/ 418 w 418"/>
                <a:gd name="T75" fmla="*/ 114 h 11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8" h="114">
                  <a:moveTo>
                    <a:pt x="194" y="106"/>
                  </a:moveTo>
                  <a:lnTo>
                    <a:pt x="158" y="93"/>
                  </a:lnTo>
                  <a:lnTo>
                    <a:pt x="136" y="93"/>
                  </a:lnTo>
                  <a:lnTo>
                    <a:pt x="115" y="79"/>
                  </a:lnTo>
                  <a:lnTo>
                    <a:pt x="93" y="66"/>
                  </a:lnTo>
                  <a:lnTo>
                    <a:pt x="86" y="46"/>
                  </a:lnTo>
                  <a:lnTo>
                    <a:pt x="57" y="26"/>
                  </a:lnTo>
                  <a:lnTo>
                    <a:pt x="35" y="19"/>
                  </a:lnTo>
                  <a:lnTo>
                    <a:pt x="21" y="0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417" y="6"/>
                  </a:lnTo>
                  <a:lnTo>
                    <a:pt x="395" y="6"/>
                  </a:lnTo>
                  <a:lnTo>
                    <a:pt x="373" y="13"/>
                  </a:lnTo>
                  <a:lnTo>
                    <a:pt x="352" y="26"/>
                  </a:lnTo>
                  <a:lnTo>
                    <a:pt x="330" y="39"/>
                  </a:lnTo>
                  <a:lnTo>
                    <a:pt x="316" y="59"/>
                  </a:lnTo>
                  <a:lnTo>
                    <a:pt x="294" y="66"/>
                  </a:lnTo>
                  <a:lnTo>
                    <a:pt x="273" y="66"/>
                  </a:lnTo>
                  <a:lnTo>
                    <a:pt x="251" y="73"/>
                  </a:lnTo>
                  <a:lnTo>
                    <a:pt x="244" y="93"/>
                  </a:lnTo>
                  <a:lnTo>
                    <a:pt x="230" y="113"/>
                  </a:lnTo>
                  <a:lnTo>
                    <a:pt x="194" y="106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17" name="Freeform 49"/>
            <p:cNvSpPr>
              <a:spLocks/>
            </p:cNvSpPr>
            <p:nvPr/>
          </p:nvSpPr>
          <p:spPr bwMode="auto">
            <a:xfrm>
              <a:off x="1036" y="1100"/>
              <a:ext cx="1974" cy="2244"/>
            </a:xfrm>
            <a:custGeom>
              <a:avLst/>
              <a:gdLst>
                <a:gd name="T0" fmla="*/ 8 w 1974"/>
                <a:gd name="T1" fmla="*/ 16 h 2244"/>
                <a:gd name="T2" fmla="*/ 31 w 1974"/>
                <a:gd name="T3" fmla="*/ 0 h 2244"/>
                <a:gd name="T4" fmla="*/ 48 w 1974"/>
                <a:gd name="T5" fmla="*/ 12 h 2244"/>
                <a:gd name="T6" fmla="*/ 83 w 1974"/>
                <a:gd name="T7" fmla="*/ 20 h 2244"/>
                <a:gd name="T8" fmla="*/ 139 w 1974"/>
                <a:gd name="T9" fmla="*/ 47 h 2244"/>
                <a:gd name="T10" fmla="*/ 204 w 1974"/>
                <a:gd name="T11" fmla="*/ 80 h 2244"/>
                <a:gd name="T12" fmla="*/ 275 w 1974"/>
                <a:gd name="T13" fmla="*/ 112 h 2244"/>
                <a:gd name="T14" fmla="*/ 324 w 1974"/>
                <a:gd name="T15" fmla="*/ 124 h 2244"/>
                <a:gd name="T16" fmla="*/ 348 w 1974"/>
                <a:gd name="T17" fmla="*/ 152 h 2244"/>
                <a:gd name="T18" fmla="*/ 432 w 1974"/>
                <a:gd name="T19" fmla="*/ 172 h 2244"/>
                <a:gd name="T20" fmla="*/ 523 w 1974"/>
                <a:gd name="T21" fmla="*/ 219 h 2244"/>
                <a:gd name="T22" fmla="*/ 564 w 1974"/>
                <a:gd name="T23" fmla="*/ 248 h 2244"/>
                <a:gd name="T24" fmla="*/ 790 w 1974"/>
                <a:gd name="T25" fmla="*/ 310 h 2244"/>
                <a:gd name="T26" fmla="*/ 1030 w 1974"/>
                <a:gd name="T27" fmla="*/ 372 h 2244"/>
                <a:gd name="T28" fmla="*/ 1176 w 1974"/>
                <a:gd name="T29" fmla="*/ 402 h 2244"/>
                <a:gd name="T30" fmla="*/ 1238 w 1974"/>
                <a:gd name="T31" fmla="*/ 425 h 2244"/>
                <a:gd name="T32" fmla="*/ 1354 w 1974"/>
                <a:gd name="T33" fmla="*/ 510 h 2244"/>
                <a:gd name="T34" fmla="*/ 1407 w 1974"/>
                <a:gd name="T35" fmla="*/ 586 h 2244"/>
                <a:gd name="T36" fmla="*/ 1454 w 1974"/>
                <a:gd name="T37" fmla="*/ 717 h 2244"/>
                <a:gd name="T38" fmla="*/ 1508 w 1974"/>
                <a:gd name="T39" fmla="*/ 794 h 2244"/>
                <a:gd name="T40" fmla="*/ 1562 w 1974"/>
                <a:gd name="T41" fmla="*/ 855 h 2244"/>
                <a:gd name="T42" fmla="*/ 1608 w 1974"/>
                <a:gd name="T43" fmla="*/ 909 h 2244"/>
                <a:gd name="T44" fmla="*/ 1701 w 1974"/>
                <a:gd name="T45" fmla="*/ 1008 h 2244"/>
                <a:gd name="T46" fmla="*/ 1701 w 1974"/>
                <a:gd name="T47" fmla="*/ 1062 h 2244"/>
                <a:gd name="T48" fmla="*/ 1834 w 1974"/>
                <a:gd name="T49" fmla="*/ 1020 h 2244"/>
                <a:gd name="T50" fmla="*/ 1904 w 1974"/>
                <a:gd name="T51" fmla="*/ 1079 h 2244"/>
                <a:gd name="T52" fmla="*/ 1945 w 1974"/>
                <a:gd name="T53" fmla="*/ 1130 h 2244"/>
                <a:gd name="T54" fmla="*/ 1955 w 1974"/>
                <a:gd name="T55" fmla="*/ 1200 h 2244"/>
                <a:gd name="T56" fmla="*/ 1974 w 1974"/>
                <a:gd name="T57" fmla="*/ 1250 h 2244"/>
                <a:gd name="T58" fmla="*/ 1964 w 1974"/>
                <a:gd name="T59" fmla="*/ 1449 h 2244"/>
                <a:gd name="T60" fmla="*/ 1863 w 1974"/>
                <a:gd name="T61" fmla="*/ 1530 h 2244"/>
                <a:gd name="T62" fmla="*/ 1784 w 1974"/>
                <a:gd name="T63" fmla="*/ 1589 h 2244"/>
                <a:gd name="T64" fmla="*/ 1694 w 1974"/>
                <a:gd name="T65" fmla="*/ 1610 h 2244"/>
                <a:gd name="T66" fmla="*/ 1584 w 1974"/>
                <a:gd name="T67" fmla="*/ 1600 h 2244"/>
                <a:gd name="T68" fmla="*/ 1433 w 1974"/>
                <a:gd name="T69" fmla="*/ 1600 h 2244"/>
                <a:gd name="T70" fmla="*/ 1254 w 1974"/>
                <a:gd name="T71" fmla="*/ 1560 h 2244"/>
                <a:gd name="T72" fmla="*/ 1030 w 1974"/>
                <a:gd name="T73" fmla="*/ 1538 h 2244"/>
                <a:gd name="T74" fmla="*/ 829 w 1974"/>
                <a:gd name="T75" fmla="*/ 1568 h 2244"/>
                <a:gd name="T76" fmla="*/ 798 w 1974"/>
                <a:gd name="T77" fmla="*/ 1568 h 2244"/>
                <a:gd name="T78" fmla="*/ 551 w 1974"/>
                <a:gd name="T79" fmla="*/ 1630 h 2244"/>
                <a:gd name="T80" fmla="*/ 397 w 1974"/>
                <a:gd name="T81" fmla="*/ 1737 h 2244"/>
                <a:gd name="T82" fmla="*/ 174 w 1974"/>
                <a:gd name="T83" fmla="*/ 1914 h 2244"/>
                <a:gd name="T84" fmla="*/ 34 w 1974"/>
                <a:gd name="T85" fmla="*/ 2090 h 2244"/>
                <a:gd name="T86" fmla="*/ 11 w 1974"/>
                <a:gd name="T87" fmla="*/ 2213 h 2244"/>
                <a:gd name="T88" fmla="*/ 4 w 1974"/>
                <a:gd name="T89" fmla="*/ 2244 h 2244"/>
                <a:gd name="T90" fmla="*/ 8 w 1974"/>
                <a:gd name="T91" fmla="*/ 88 h 2244"/>
                <a:gd name="T92" fmla="*/ 0 w 1974"/>
                <a:gd name="T93" fmla="*/ 16 h 22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74"/>
                <a:gd name="T142" fmla="*/ 0 h 2244"/>
                <a:gd name="T143" fmla="*/ 1974 w 1974"/>
                <a:gd name="T144" fmla="*/ 2244 h 22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74" h="2244">
                  <a:moveTo>
                    <a:pt x="8" y="16"/>
                  </a:moveTo>
                  <a:lnTo>
                    <a:pt x="31" y="0"/>
                  </a:lnTo>
                  <a:lnTo>
                    <a:pt x="48" y="12"/>
                  </a:lnTo>
                  <a:lnTo>
                    <a:pt x="83" y="20"/>
                  </a:lnTo>
                  <a:lnTo>
                    <a:pt x="139" y="47"/>
                  </a:lnTo>
                  <a:lnTo>
                    <a:pt x="204" y="80"/>
                  </a:lnTo>
                  <a:lnTo>
                    <a:pt x="275" y="112"/>
                  </a:lnTo>
                  <a:lnTo>
                    <a:pt x="324" y="124"/>
                  </a:lnTo>
                  <a:lnTo>
                    <a:pt x="348" y="152"/>
                  </a:lnTo>
                  <a:lnTo>
                    <a:pt x="432" y="172"/>
                  </a:lnTo>
                  <a:lnTo>
                    <a:pt x="523" y="219"/>
                  </a:lnTo>
                  <a:lnTo>
                    <a:pt x="564" y="248"/>
                  </a:lnTo>
                  <a:lnTo>
                    <a:pt x="790" y="310"/>
                  </a:lnTo>
                  <a:lnTo>
                    <a:pt x="1030" y="372"/>
                  </a:lnTo>
                  <a:lnTo>
                    <a:pt x="1176" y="402"/>
                  </a:lnTo>
                  <a:lnTo>
                    <a:pt x="1238" y="425"/>
                  </a:lnTo>
                  <a:lnTo>
                    <a:pt x="1354" y="510"/>
                  </a:lnTo>
                  <a:lnTo>
                    <a:pt x="1407" y="586"/>
                  </a:lnTo>
                  <a:lnTo>
                    <a:pt x="1454" y="717"/>
                  </a:lnTo>
                  <a:lnTo>
                    <a:pt x="1508" y="794"/>
                  </a:lnTo>
                  <a:lnTo>
                    <a:pt x="1562" y="855"/>
                  </a:lnTo>
                  <a:lnTo>
                    <a:pt x="1608" y="909"/>
                  </a:lnTo>
                  <a:lnTo>
                    <a:pt x="1701" y="1008"/>
                  </a:lnTo>
                  <a:lnTo>
                    <a:pt x="1701" y="1062"/>
                  </a:lnTo>
                  <a:lnTo>
                    <a:pt x="1834" y="1020"/>
                  </a:lnTo>
                  <a:lnTo>
                    <a:pt x="1904" y="1079"/>
                  </a:lnTo>
                  <a:lnTo>
                    <a:pt x="1945" y="1130"/>
                  </a:lnTo>
                  <a:lnTo>
                    <a:pt x="1955" y="1200"/>
                  </a:lnTo>
                  <a:lnTo>
                    <a:pt x="1974" y="1250"/>
                  </a:lnTo>
                  <a:lnTo>
                    <a:pt x="1964" y="1449"/>
                  </a:lnTo>
                  <a:lnTo>
                    <a:pt x="1863" y="1530"/>
                  </a:lnTo>
                  <a:lnTo>
                    <a:pt x="1784" y="1589"/>
                  </a:lnTo>
                  <a:lnTo>
                    <a:pt x="1694" y="1610"/>
                  </a:lnTo>
                  <a:lnTo>
                    <a:pt x="1584" y="1600"/>
                  </a:lnTo>
                  <a:lnTo>
                    <a:pt x="1433" y="1600"/>
                  </a:lnTo>
                  <a:lnTo>
                    <a:pt x="1254" y="1560"/>
                  </a:lnTo>
                  <a:lnTo>
                    <a:pt x="1030" y="1538"/>
                  </a:lnTo>
                  <a:lnTo>
                    <a:pt x="829" y="1568"/>
                  </a:lnTo>
                  <a:lnTo>
                    <a:pt x="798" y="1568"/>
                  </a:lnTo>
                  <a:lnTo>
                    <a:pt x="551" y="1630"/>
                  </a:lnTo>
                  <a:lnTo>
                    <a:pt x="397" y="1737"/>
                  </a:lnTo>
                  <a:lnTo>
                    <a:pt x="174" y="1914"/>
                  </a:lnTo>
                  <a:lnTo>
                    <a:pt x="34" y="2090"/>
                  </a:lnTo>
                  <a:lnTo>
                    <a:pt x="11" y="2213"/>
                  </a:lnTo>
                  <a:lnTo>
                    <a:pt x="4" y="2244"/>
                  </a:lnTo>
                  <a:lnTo>
                    <a:pt x="8" y="88"/>
                  </a:lnTo>
                  <a:lnTo>
                    <a:pt x="0" y="16"/>
                  </a:lnTo>
                </a:path>
              </a:pathLst>
            </a:custGeom>
            <a:solidFill>
              <a:srgbClr val="FF9900"/>
            </a:solidFill>
            <a:ln w="12700" cap="rnd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18" name="Rectangle 50"/>
            <p:cNvSpPr>
              <a:spLocks noChangeArrowheads="1"/>
            </p:cNvSpPr>
            <p:nvPr/>
          </p:nvSpPr>
          <p:spPr bwMode="auto">
            <a:xfrm>
              <a:off x="1413" y="3431"/>
              <a:ext cx="237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/>
              <a:r>
                <a:rPr lang="es-ES_tradnl" altLang="es-PE" sz="1000" b="1" dirty="0"/>
                <a:t>AGUAS SUBANTARTICAS</a:t>
              </a:r>
            </a:p>
          </p:txBody>
        </p:sp>
        <p:sp>
          <p:nvSpPr>
            <p:cNvPr id="17519" name="Freeform 51"/>
            <p:cNvSpPr>
              <a:spLocks/>
            </p:cNvSpPr>
            <p:nvPr/>
          </p:nvSpPr>
          <p:spPr bwMode="auto">
            <a:xfrm>
              <a:off x="1690" y="1150"/>
              <a:ext cx="311" cy="251"/>
            </a:xfrm>
            <a:custGeom>
              <a:avLst/>
              <a:gdLst>
                <a:gd name="T0" fmla="*/ 0 w 337"/>
                <a:gd name="T1" fmla="*/ 0 h 251"/>
                <a:gd name="T2" fmla="*/ 74 w 337"/>
                <a:gd name="T3" fmla="*/ 130 h 251"/>
                <a:gd name="T4" fmla="*/ 166 w 337"/>
                <a:gd name="T5" fmla="*/ 230 h 251"/>
                <a:gd name="T6" fmla="*/ 192 w 337"/>
                <a:gd name="T7" fmla="*/ 250 h 2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7"/>
                <a:gd name="T13" fmla="*/ 0 h 251"/>
                <a:gd name="T14" fmla="*/ 337 w 337"/>
                <a:gd name="T15" fmla="*/ 251 h 2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" h="251">
                  <a:moveTo>
                    <a:pt x="0" y="0"/>
                  </a:moveTo>
                  <a:lnTo>
                    <a:pt x="130" y="130"/>
                  </a:lnTo>
                  <a:lnTo>
                    <a:pt x="292" y="230"/>
                  </a:lnTo>
                  <a:lnTo>
                    <a:pt x="336" y="250"/>
                  </a:lnTo>
                </a:path>
              </a:pathLst>
            </a:custGeom>
            <a:noFill/>
            <a:ln w="25399" cap="rnd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20" name="Freeform 52"/>
            <p:cNvSpPr>
              <a:spLocks/>
            </p:cNvSpPr>
            <p:nvPr/>
          </p:nvSpPr>
          <p:spPr bwMode="auto">
            <a:xfrm>
              <a:off x="1580" y="600"/>
              <a:ext cx="281" cy="201"/>
            </a:xfrm>
            <a:custGeom>
              <a:avLst/>
              <a:gdLst>
                <a:gd name="T0" fmla="*/ 0 w 304"/>
                <a:gd name="T1" fmla="*/ 0 h 201"/>
                <a:gd name="T2" fmla="*/ 62 w 304"/>
                <a:gd name="T3" fmla="*/ 90 h 201"/>
                <a:gd name="T4" fmla="*/ 142 w 304"/>
                <a:gd name="T5" fmla="*/ 180 h 201"/>
                <a:gd name="T6" fmla="*/ 175 w 304"/>
                <a:gd name="T7" fmla="*/ 200 h 2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4"/>
                <a:gd name="T13" fmla="*/ 0 h 201"/>
                <a:gd name="T14" fmla="*/ 304 w 304"/>
                <a:gd name="T15" fmla="*/ 201 h 2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4" h="201">
                  <a:moveTo>
                    <a:pt x="0" y="0"/>
                  </a:moveTo>
                  <a:lnTo>
                    <a:pt x="108" y="90"/>
                  </a:lnTo>
                  <a:lnTo>
                    <a:pt x="248" y="180"/>
                  </a:lnTo>
                  <a:lnTo>
                    <a:pt x="303" y="200"/>
                  </a:lnTo>
                </a:path>
              </a:pathLst>
            </a:custGeom>
            <a:noFill/>
            <a:ln w="25399" cap="rnd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21" name="Freeform 53"/>
            <p:cNvSpPr>
              <a:spLocks/>
            </p:cNvSpPr>
            <p:nvPr/>
          </p:nvSpPr>
          <p:spPr bwMode="auto">
            <a:xfrm>
              <a:off x="1720" y="1640"/>
              <a:ext cx="521" cy="17"/>
            </a:xfrm>
            <a:custGeom>
              <a:avLst/>
              <a:gdLst>
                <a:gd name="T0" fmla="*/ 0 w 565"/>
                <a:gd name="T1" fmla="*/ 16 h 17"/>
                <a:gd name="T2" fmla="*/ 221 w 565"/>
                <a:gd name="T3" fmla="*/ 0 h 17"/>
                <a:gd name="T4" fmla="*/ 321 w 565"/>
                <a:gd name="T5" fmla="*/ 16 h 17"/>
                <a:gd name="T6" fmla="*/ 0 60000 65536"/>
                <a:gd name="T7" fmla="*/ 0 60000 65536"/>
                <a:gd name="T8" fmla="*/ 0 60000 65536"/>
                <a:gd name="T9" fmla="*/ 0 w 565"/>
                <a:gd name="T10" fmla="*/ 0 h 17"/>
                <a:gd name="T11" fmla="*/ 565 w 565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5" h="17">
                  <a:moveTo>
                    <a:pt x="0" y="16"/>
                  </a:moveTo>
                  <a:lnTo>
                    <a:pt x="390" y="0"/>
                  </a:lnTo>
                  <a:lnTo>
                    <a:pt x="564" y="16"/>
                  </a:lnTo>
                </a:path>
              </a:pathLst>
            </a:custGeom>
            <a:noFill/>
            <a:ln w="25399" cap="rnd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22" name="Freeform 54"/>
            <p:cNvSpPr>
              <a:spLocks/>
            </p:cNvSpPr>
            <p:nvPr/>
          </p:nvSpPr>
          <p:spPr bwMode="auto">
            <a:xfrm>
              <a:off x="2000" y="2100"/>
              <a:ext cx="411" cy="201"/>
            </a:xfrm>
            <a:custGeom>
              <a:avLst/>
              <a:gdLst>
                <a:gd name="T0" fmla="*/ 0 w 445"/>
                <a:gd name="T1" fmla="*/ 200 h 201"/>
                <a:gd name="T2" fmla="*/ 106 w 445"/>
                <a:gd name="T3" fmla="*/ 160 h 201"/>
                <a:gd name="T4" fmla="*/ 181 w 445"/>
                <a:gd name="T5" fmla="*/ 100 h 201"/>
                <a:gd name="T6" fmla="*/ 242 w 445"/>
                <a:gd name="T7" fmla="*/ 10 h 201"/>
                <a:gd name="T8" fmla="*/ 254 w 445"/>
                <a:gd name="T9" fmla="*/ 0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5"/>
                <a:gd name="T16" fmla="*/ 0 h 201"/>
                <a:gd name="T17" fmla="*/ 445 w 445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5" h="201">
                  <a:moveTo>
                    <a:pt x="0" y="200"/>
                  </a:moveTo>
                  <a:lnTo>
                    <a:pt x="184" y="160"/>
                  </a:lnTo>
                  <a:lnTo>
                    <a:pt x="314" y="100"/>
                  </a:lnTo>
                  <a:lnTo>
                    <a:pt x="422" y="10"/>
                  </a:lnTo>
                  <a:lnTo>
                    <a:pt x="444" y="0"/>
                  </a:lnTo>
                </a:path>
              </a:pathLst>
            </a:custGeom>
            <a:noFill/>
            <a:ln w="25399" cap="rnd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23" name="Freeform 55"/>
            <p:cNvSpPr>
              <a:spLocks/>
            </p:cNvSpPr>
            <p:nvPr/>
          </p:nvSpPr>
          <p:spPr bwMode="auto">
            <a:xfrm>
              <a:off x="2440" y="2350"/>
              <a:ext cx="391" cy="141"/>
            </a:xfrm>
            <a:custGeom>
              <a:avLst/>
              <a:gdLst>
                <a:gd name="T0" fmla="*/ 0 w 424"/>
                <a:gd name="T1" fmla="*/ 140 h 141"/>
                <a:gd name="T2" fmla="*/ 154 w 424"/>
                <a:gd name="T3" fmla="*/ 110 h 141"/>
                <a:gd name="T4" fmla="*/ 227 w 424"/>
                <a:gd name="T5" fmla="*/ 20 h 141"/>
                <a:gd name="T6" fmla="*/ 240 w 424"/>
                <a:gd name="T7" fmla="*/ 0 h 1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4"/>
                <a:gd name="T13" fmla="*/ 0 h 141"/>
                <a:gd name="T14" fmla="*/ 424 w 424"/>
                <a:gd name="T15" fmla="*/ 141 h 1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4" h="141">
                  <a:moveTo>
                    <a:pt x="0" y="140"/>
                  </a:moveTo>
                  <a:lnTo>
                    <a:pt x="271" y="110"/>
                  </a:lnTo>
                  <a:lnTo>
                    <a:pt x="401" y="20"/>
                  </a:lnTo>
                  <a:lnTo>
                    <a:pt x="423" y="0"/>
                  </a:lnTo>
                </a:path>
              </a:pathLst>
            </a:custGeom>
            <a:noFill/>
            <a:ln w="25399" cap="rnd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24" name="Freeform 56"/>
            <p:cNvSpPr>
              <a:spLocks/>
            </p:cNvSpPr>
            <p:nvPr/>
          </p:nvSpPr>
          <p:spPr bwMode="auto">
            <a:xfrm>
              <a:off x="1032" y="570"/>
              <a:ext cx="1770" cy="1585"/>
            </a:xfrm>
            <a:custGeom>
              <a:avLst/>
              <a:gdLst>
                <a:gd name="T0" fmla="*/ 0 w 1918"/>
                <a:gd name="T1" fmla="*/ 526 h 1585"/>
                <a:gd name="T2" fmla="*/ 52 w 1918"/>
                <a:gd name="T3" fmla="*/ 538 h 1585"/>
                <a:gd name="T4" fmla="*/ 103 w 1918"/>
                <a:gd name="T5" fmla="*/ 582 h 1585"/>
                <a:gd name="T6" fmla="*/ 139 w 1918"/>
                <a:gd name="T7" fmla="*/ 614 h 1585"/>
                <a:gd name="T8" fmla="*/ 185 w 1918"/>
                <a:gd name="T9" fmla="*/ 630 h 1585"/>
                <a:gd name="T10" fmla="*/ 207 w 1918"/>
                <a:gd name="T11" fmla="*/ 674 h 1585"/>
                <a:gd name="T12" fmla="*/ 269 w 1918"/>
                <a:gd name="T13" fmla="*/ 698 h 1585"/>
                <a:gd name="T14" fmla="*/ 341 w 1918"/>
                <a:gd name="T15" fmla="*/ 758 h 1585"/>
                <a:gd name="T16" fmla="*/ 392 w 1918"/>
                <a:gd name="T17" fmla="*/ 798 h 1585"/>
                <a:gd name="T18" fmla="*/ 480 w 1918"/>
                <a:gd name="T19" fmla="*/ 831 h 1585"/>
                <a:gd name="T20" fmla="*/ 565 w 1918"/>
                <a:gd name="T21" fmla="*/ 858 h 1585"/>
                <a:gd name="T22" fmla="*/ 606 w 1918"/>
                <a:gd name="T23" fmla="*/ 870 h 1585"/>
                <a:gd name="T24" fmla="*/ 657 w 1918"/>
                <a:gd name="T25" fmla="*/ 900 h 1585"/>
                <a:gd name="T26" fmla="*/ 701 w 1918"/>
                <a:gd name="T27" fmla="*/ 909 h 1585"/>
                <a:gd name="T28" fmla="*/ 745 w 1918"/>
                <a:gd name="T29" fmla="*/ 930 h 1585"/>
                <a:gd name="T30" fmla="*/ 811 w 1918"/>
                <a:gd name="T31" fmla="*/ 1002 h 1585"/>
                <a:gd name="T32" fmla="*/ 891 w 1918"/>
                <a:gd name="T33" fmla="*/ 1191 h 1585"/>
                <a:gd name="T34" fmla="*/ 968 w 1918"/>
                <a:gd name="T35" fmla="*/ 1380 h 1585"/>
                <a:gd name="T36" fmla="*/ 1034 w 1918"/>
                <a:gd name="T37" fmla="*/ 1485 h 1585"/>
                <a:gd name="T38" fmla="*/ 1093 w 1918"/>
                <a:gd name="T39" fmla="*/ 1563 h 1585"/>
                <a:gd name="T40" fmla="*/ 1047 w 1918"/>
                <a:gd name="T41" fmla="*/ 1440 h 1585"/>
                <a:gd name="T42" fmla="*/ 1005 w 1918"/>
                <a:gd name="T43" fmla="*/ 1338 h 1585"/>
                <a:gd name="T44" fmla="*/ 952 w 1918"/>
                <a:gd name="T45" fmla="*/ 1176 h 1585"/>
                <a:gd name="T46" fmla="*/ 867 w 1918"/>
                <a:gd name="T47" fmla="*/ 993 h 1585"/>
                <a:gd name="T48" fmla="*/ 839 w 1918"/>
                <a:gd name="T49" fmla="*/ 933 h 1585"/>
                <a:gd name="T50" fmla="*/ 794 w 1918"/>
                <a:gd name="T51" fmla="*/ 849 h 1585"/>
                <a:gd name="T52" fmla="*/ 747 w 1918"/>
                <a:gd name="T53" fmla="*/ 768 h 1585"/>
                <a:gd name="T54" fmla="*/ 712 w 1918"/>
                <a:gd name="T55" fmla="*/ 696 h 1585"/>
                <a:gd name="T56" fmla="*/ 688 w 1918"/>
                <a:gd name="T57" fmla="*/ 639 h 1585"/>
                <a:gd name="T58" fmla="*/ 678 w 1918"/>
                <a:gd name="T59" fmla="*/ 615 h 1585"/>
                <a:gd name="T60" fmla="*/ 646 w 1918"/>
                <a:gd name="T61" fmla="*/ 585 h 1585"/>
                <a:gd name="T62" fmla="*/ 597 w 1918"/>
                <a:gd name="T63" fmla="*/ 549 h 1585"/>
                <a:gd name="T64" fmla="*/ 521 w 1918"/>
                <a:gd name="T65" fmla="*/ 495 h 1585"/>
                <a:gd name="T66" fmla="*/ 472 w 1918"/>
                <a:gd name="T67" fmla="*/ 483 h 1585"/>
                <a:gd name="T68" fmla="*/ 414 w 1918"/>
                <a:gd name="T69" fmla="*/ 396 h 1585"/>
                <a:gd name="T70" fmla="*/ 363 w 1918"/>
                <a:gd name="T71" fmla="*/ 327 h 1585"/>
                <a:gd name="T72" fmla="*/ 296 w 1918"/>
                <a:gd name="T73" fmla="*/ 300 h 1585"/>
                <a:gd name="T74" fmla="*/ 229 w 1918"/>
                <a:gd name="T75" fmla="*/ 270 h 1585"/>
                <a:gd name="T76" fmla="*/ 180 w 1918"/>
                <a:gd name="T77" fmla="*/ 213 h 1585"/>
                <a:gd name="T78" fmla="*/ 128 w 1918"/>
                <a:gd name="T79" fmla="*/ 190 h 1585"/>
                <a:gd name="T80" fmla="*/ 74 w 1918"/>
                <a:gd name="T81" fmla="*/ 140 h 1585"/>
                <a:gd name="T82" fmla="*/ 25 w 1918"/>
                <a:gd name="T83" fmla="*/ 60 h 1585"/>
                <a:gd name="T84" fmla="*/ 0 w 1918"/>
                <a:gd name="T85" fmla="*/ 430 h 15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8"/>
                <a:gd name="T130" fmla="*/ 0 h 1585"/>
                <a:gd name="T131" fmla="*/ 1918 w 1918"/>
                <a:gd name="T132" fmla="*/ 1585 h 15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8" h="1585">
                  <a:moveTo>
                    <a:pt x="0" y="430"/>
                  </a:moveTo>
                  <a:lnTo>
                    <a:pt x="0" y="486"/>
                  </a:lnTo>
                  <a:lnTo>
                    <a:pt x="0" y="526"/>
                  </a:lnTo>
                  <a:lnTo>
                    <a:pt x="38" y="518"/>
                  </a:lnTo>
                  <a:lnTo>
                    <a:pt x="69" y="538"/>
                  </a:lnTo>
                  <a:lnTo>
                    <a:pt x="90" y="538"/>
                  </a:lnTo>
                  <a:lnTo>
                    <a:pt x="121" y="546"/>
                  </a:lnTo>
                  <a:lnTo>
                    <a:pt x="151" y="562"/>
                  </a:lnTo>
                  <a:lnTo>
                    <a:pt x="181" y="582"/>
                  </a:lnTo>
                  <a:lnTo>
                    <a:pt x="207" y="586"/>
                  </a:lnTo>
                  <a:lnTo>
                    <a:pt x="220" y="602"/>
                  </a:lnTo>
                  <a:lnTo>
                    <a:pt x="246" y="614"/>
                  </a:lnTo>
                  <a:lnTo>
                    <a:pt x="302" y="622"/>
                  </a:lnTo>
                  <a:lnTo>
                    <a:pt x="276" y="630"/>
                  </a:lnTo>
                  <a:lnTo>
                    <a:pt x="324" y="630"/>
                  </a:lnTo>
                  <a:lnTo>
                    <a:pt x="346" y="646"/>
                  </a:lnTo>
                  <a:lnTo>
                    <a:pt x="367" y="666"/>
                  </a:lnTo>
                  <a:lnTo>
                    <a:pt x="363" y="674"/>
                  </a:lnTo>
                  <a:lnTo>
                    <a:pt x="398" y="678"/>
                  </a:lnTo>
                  <a:lnTo>
                    <a:pt x="419" y="686"/>
                  </a:lnTo>
                  <a:lnTo>
                    <a:pt x="471" y="698"/>
                  </a:lnTo>
                  <a:lnTo>
                    <a:pt x="546" y="726"/>
                  </a:lnTo>
                  <a:lnTo>
                    <a:pt x="585" y="746"/>
                  </a:lnTo>
                  <a:lnTo>
                    <a:pt x="598" y="758"/>
                  </a:lnTo>
                  <a:lnTo>
                    <a:pt x="624" y="770"/>
                  </a:lnTo>
                  <a:lnTo>
                    <a:pt x="650" y="790"/>
                  </a:lnTo>
                  <a:lnTo>
                    <a:pt x="689" y="798"/>
                  </a:lnTo>
                  <a:lnTo>
                    <a:pt x="747" y="813"/>
                  </a:lnTo>
                  <a:lnTo>
                    <a:pt x="818" y="828"/>
                  </a:lnTo>
                  <a:lnTo>
                    <a:pt x="841" y="831"/>
                  </a:lnTo>
                  <a:lnTo>
                    <a:pt x="900" y="837"/>
                  </a:lnTo>
                  <a:lnTo>
                    <a:pt x="958" y="852"/>
                  </a:lnTo>
                  <a:lnTo>
                    <a:pt x="990" y="858"/>
                  </a:lnTo>
                  <a:lnTo>
                    <a:pt x="1010" y="864"/>
                  </a:lnTo>
                  <a:lnTo>
                    <a:pt x="1036" y="870"/>
                  </a:lnTo>
                  <a:lnTo>
                    <a:pt x="1065" y="870"/>
                  </a:lnTo>
                  <a:lnTo>
                    <a:pt x="1078" y="882"/>
                  </a:lnTo>
                  <a:lnTo>
                    <a:pt x="1120" y="891"/>
                  </a:lnTo>
                  <a:lnTo>
                    <a:pt x="1154" y="900"/>
                  </a:lnTo>
                  <a:lnTo>
                    <a:pt x="1202" y="912"/>
                  </a:lnTo>
                  <a:lnTo>
                    <a:pt x="1219" y="918"/>
                  </a:lnTo>
                  <a:lnTo>
                    <a:pt x="1232" y="909"/>
                  </a:lnTo>
                  <a:lnTo>
                    <a:pt x="1254" y="906"/>
                  </a:lnTo>
                  <a:lnTo>
                    <a:pt x="1287" y="918"/>
                  </a:lnTo>
                  <a:lnTo>
                    <a:pt x="1306" y="930"/>
                  </a:lnTo>
                  <a:lnTo>
                    <a:pt x="1339" y="939"/>
                  </a:lnTo>
                  <a:lnTo>
                    <a:pt x="1368" y="954"/>
                  </a:lnTo>
                  <a:lnTo>
                    <a:pt x="1423" y="1002"/>
                  </a:lnTo>
                  <a:lnTo>
                    <a:pt x="1465" y="1023"/>
                  </a:lnTo>
                  <a:lnTo>
                    <a:pt x="1530" y="1101"/>
                  </a:lnTo>
                  <a:lnTo>
                    <a:pt x="1566" y="1191"/>
                  </a:lnTo>
                  <a:lnTo>
                    <a:pt x="1582" y="1236"/>
                  </a:lnTo>
                  <a:lnTo>
                    <a:pt x="1611" y="1281"/>
                  </a:lnTo>
                  <a:lnTo>
                    <a:pt x="1699" y="1380"/>
                  </a:lnTo>
                  <a:lnTo>
                    <a:pt x="1748" y="1425"/>
                  </a:lnTo>
                  <a:lnTo>
                    <a:pt x="1777" y="1446"/>
                  </a:lnTo>
                  <a:lnTo>
                    <a:pt x="1813" y="1485"/>
                  </a:lnTo>
                  <a:lnTo>
                    <a:pt x="1829" y="1509"/>
                  </a:lnTo>
                  <a:lnTo>
                    <a:pt x="1868" y="1584"/>
                  </a:lnTo>
                  <a:lnTo>
                    <a:pt x="1917" y="1563"/>
                  </a:lnTo>
                  <a:lnTo>
                    <a:pt x="1913" y="1536"/>
                  </a:lnTo>
                  <a:lnTo>
                    <a:pt x="1910" y="1506"/>
                  </a:lnTo>
                  <a:lnTo>
                    <a:pt x="1839" y="1440"/>
                  </a:lnTo>
                  <a:lnTo>
                    <a:pt x="1803" y="1416"/>
                  </a:lnTo>
                  <a:lnTo>
                    <a:pt x="1800" y="1371"/>
                  </a:lnTo>
                  <a:lnTo>
                    <a:pt x="1764" y="1338"/>
                  </a:lnTo>
                  <a:lnTo>
                    <a:pt x="1744" y="1299"/>
                  </a:lnTo>
                  <a:lnTo>
                    <a:pt x="1725" y="1284"/>
                  </a:lnTo>
                  <a:lnTo>
                    <a:pt x="1670" y="1176"/>
                  </a:lnTo>
                  <a:lnTo>
                    <a:pt x="1634" y="1137"/>
                  </a:lnTo>
                  <a:lnTo>
                    <a:pt x="1582" y="1053"/>
                  </a:lnTo>
                  <a:lnTo>
                    <a:pt x="1521" y="993"/>
                  </a:lnTo>
                  <a:lnTo>
                    <a:pt x="1488" y="966"/>
                  </a:lnTo>
                  <a:lnTo>
                    <a:pt x="1485" y="963"/>
                  </a:lnTo>
                  <a:lnTo>
                    <a:pt x="1472" y="933"/>
                  </a:lnTo>
                  <a:lnTo>
                    <a:pt x="1439" y="894"/>
                  </a:lnTo>
                  <a:lnTo>
                    <a:pt x="1410" y="873"/>
                  </a:lnTo>
                  <a:lnTo>
                    <a:pt x="1391" y="849"/>
                  </a:lnTo>
                  <a:lnTo>
                    <a:pt x="1349" y="843"/>
                  </a:lnTo>
                  <a:lnTo>
                    <a:pt x="1329" y="804"/>
                  </a:lnTo>
                  <a:lnTo>
                    <a:pt x="1310" y="768"/>
                  </a:lnTo>
                  <a:lnTo>
                    <a:pt x="1297" y="750"/>
                  </a:lnTo>
                  <a:lnTo>
                    <a:pt x="1284" y="723"/>
                  </a:lnTo>
                  <a:lnTo>
                    <a:pt x="1251" y="696"/>
                  </a:lnTo>
                  <a:lnTo>
                    <a:pt x="1248" y="675"/>
                  </a:lnTo>
                  <a:lnTo>
                    <a:pt x="1225" y="663"/>
                  </a:lnTo>
                  <a:lnTo>
                    <a:pt x="1206" y="639"/>
                  </a:lnTo>
                  <a:lnTo>
                    <a:pt x="1206" y="624"/>
                  </a:lnTo>
                  <a:lnTo>
                    <a:pt x="1219" y="648"/>
                  </a:lnTo>
                  <a:lnTo>
                    <a:pt x="1190" y="615"/>
                  </a:lnTo>
                  <a:lnTo>
                    <a:pt x="1212" y="633"/>
                  </a:lnTo>
                  <a:lnTo>
                    <a:pt x="1160" y="612"/>
                  </a:lnTo>
                  <a:lnTo>
                    <a:pt x="1134" y="585"/>
                  </a:lnTo>
                  <a:lnTo>
                    <a:pt x="1114" y="570"/>
                  </a:lnTo>
                  <a:lnTo>
                    <a:pt x="1075" y="570"/>
                  </a:lnTo>
                  <a:lnTo>
                    <a:pt x="1049" y="549"/>
                  </a:lnTo>
                  <a:lnTo>
                    <a:pt x="1000" y="540"/>
                  </a:lnTo>
                  <a:lnTo>
                    <a:pt x="939" y="507"/>
                  </a:lnTo>
                  <a:lnTo>
                    <a:pt x="913" y="495"/>
                  </a:lnTo>
                  <a:lnTo>
                    <a:pt x="887" y="492"/>
                  </a:lnTo>
                  <a:lnTo>
                    <a:pt x="841" y="489"/>
                  </a:lnTo>
                  <a:lnTo>
                    <a:pt x="828" y="483"/>
                  </a:lnTo>
                  <a:lnTo>
                    <a:pt x="770" y="441"/>
                  </a:lnTo>
                  <a:lnTo>
                    <a:pt x="754" y="414"/>
                  </a:lnTo>
                  <a:lnTo>
                    <a:pt x="728" y="396"/>
                  </a:lnTo>
                  <a:lnTo>
                    <a:pt x="698" y="366"/>
                  </a:lnTo>
                  <a:lnTo>
                    <a:pt x="663" y="357"/>
                  </a:lnTo>
                  <a:lnTo>
                    <a:pt x="637" y="327"/>
                  </a:lnTo>
                  <a:lnTo>
                    <a:pt x="584" y="330"/>
                  </a:lnTo>
                  <a:lnTo>
                    <a:pt x="551" y="310"/>
                  </a:lnTo>
                  <a:lnTo>
                    <a:pt x="519" y="300"/>
                  </a:lnTo>
                  <a:lnTo>
                    <a:pt x="486" y="300"/>
                  </a:lnTo>
                  <a:lnTo>
                    <a:pt x="443" y="290"/>
                  </a:lnTo>
                  <a:lnTo>
                    <a:pt x="400" y="270"/>
                  </a:lnTo>
                  <a:lnTo>
                    <a:pt x="368" y="240"/>
                  </a:lnTo>
                  <a:lnTo>
                    <a:pt x="346" y="230"/>
                  </a:lnTo>
                  <a:lnTo>
                    <a:pt x="316" y="213"/>
                  </a:lnTo>
                  <a:lnTo>
                    <a:pt x="292" y="200"/>
                  </a:lnTo>
                  <a:lnTo>
                    <a:pt x="259" y="190"/>
                  </a:lnTo>
                  <a:lnTo>
                    <a:pt x="227" y="190"/>
                  </a:lnTo>
                  <a:lnTo>
                    <a:pt x="193" y="177"/>
                  </a:lnTo>
                  <a:lnTo>
                    <a:pt x="162" y="170"/>
                  </a:lnTo>
                  <a:lnTo>
                    <a:pt x="129" y="140"/>
                  </a:lnTo>
                  <a:lnTo>
                    <a:pt x="97" y="120"/>
                  </a:lnTo>
                  <a:lnTo>
                    <a:pt x="64" y="90"/>
                  </a:lnTo>
                  <a:lnTo>
                    <a:pt x="43" y="60"/>
                  </a:lnTo>
                  <a:lnTo>
                    <a:pt x="21" y="30"/>
                  </a:lnTo>
                  <a:lnTo>
                    <a:pt x="0" y="0"/>
                  </a:lnTo>
                  <a:lnTo>
                    <a:pt x="0" y="430"/>
                  </a:lnTo>
                </a:path>
              </a:pathLst>
            </a:custGeom>
            <a:solidFill>
              <a:srgbClr val="FF3300"/>
            </a:solidFill>
            <a:ln w="12699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25" name="Rectangle 57"/>
            <p:cNvSpPr>
              <a:spLocks noChangeArrowheads="1"/>
            </p:cNvSpPr>
            <p:nvPr/>
          </p:nvSpPr>
          <p:spPr bwMode="auto">
            <a:xfrm>
              <a:off x="1485" y="800"/>
              <a:ext cx="1319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/>
              <a:r>
                <a:rPr lang="es-ES_tradnl" altLang="es-PE" sz="1000" b="1" dirty="0">
                  <a:solidFill>
                    <a:srgbClr val="FFFFFF"/>
                  </a:solidFill>
                </a:rPr>
                <a:t>A</a:t>
              </a:r>
              <a:r>
                <a:rPr lang="es-ES_tradnl" altLang="es-PE" sz="800" b="1" dirty="0">
                  <a:solidFill>
                    <a:srgbClr val="FFFFFF"/>
                  </a:solidFill>
                </a:rPr>
                <a:t>. TROPICALES</a:t>
              </a:r>
            </a:p>
            <a:p>
              <a:pPr algn="ctr" defTabSz="762000" eaLnBrk="0" hangingPunct="0"/>
              <a:r>
                <a:rPr lang="es-ES_tradnl" altLang="es-PE" sz="800" b="1" dirty="0">
                  <a:solidFill>
                    <a:srgbClr val="FFFFFF"/>
                  </a:solidFill>
                </a:rPr>
                <a:t>SUPERFICIALES</a:t>
              </a:r>
              <a:endParaRPr lang="es-ES_tradnl" altLang="es-PE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17526" name="Freeform 58"/>
            <p:cNvSpPr>
              <a:spLocks/>
            </p:cNvSpPr>
            <p:nvPr/>
          </p:nvSpPr>
          <p:spPr bwMode="auto">
            <a:xfrm>
              <a:off x="2310" y="1170"/>
              <a:ext cx="71" cy="301"/>
            </a:xfrm>
            <a:custGeom>
              <a:avLst/>
              <a:gdLst>
                <a:gd name="T0" fmla="*/ 0 w 77"/>
                <a:gd name="T1" fmla="*/ 0 h 301"/>
                <a:gd name="T2" fmla="*/ 0 w 77"/>
                <a:gd name="T3" fmla="*/ 40 h 301"/>
                <a:gd name="T4" fmla="*/ 0 w 77"/>
                <a:gd name="T5" fmla="*/ 70 h 301"/>
                <a:gd name="T6" fmla="*/ 0 w 77"/>
                <a:gd name="T7" fmla="*/ 100 h 301"/>
                <a:gd name="T8" fmla="*/ 0 w 77"/>
                <a:gd name="T9" fmla="*/ 130 h 301"/>
                <a:gd name="T10" fmla="*/ 6 w 77"/>
                <a:gd name="T11" fmla="*/ 160 h 301"/>
                <a:gd name="T12" fmla="*/ 6 w 77"/>
                <a:gd name="T13" fmla="*/ 190 h 301"/>
                <a:gd name="T14" fmla="*/ 18 w 77"/>
                <a:gd name="T15" fmla="*/ 220 h 301"/>
                <a:gd name="T16" fmla="*/ 25 w 77"/>
                <a:gd name="T17" fmla="*/ 250 h 301"/>
                <a:gd name="T18" fmla="*/ 30 w 77"/>
                <a:gd name="T19" fmla="*/ 280 h 301"/>
                <a:gd name="T20" fmla="*/ 37 w 77"/>
                <a:gd name="T21" fmla="*/ 290 h 301"/>
                <a:gd name="T22" fmla="*/ 43 w 77"/>
                <a:gd name="T23" fmla="*/ 300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301"/>
                <a:gd name="T38" fmla="*/ 77 w 77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301">
                  <a:moveTo>
                    <a:pt x="0" y="0"/>
                  </a:moveTo>
                  <a:lnTo>
                    <a:pt x="0" y="40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0" y="130"/>
                  </a:lnTo>
                  <a:lnTo>
                    <a:pt x="10" y="160"/>
                  </a:lnTo>
                  <a:lnTo>
                    <a:pt x="10" y="190"/>
                  </a:lnTo>
                  <a:lnTo>
                    <a:pt x="32" y="220"/>
                  </a:lnTo>
                  <a:lnTo>
                    <a:pt x="43" y="250"/>
                  </a:lnTo>
                  <a:lnTo>
                    <a:pt x="54" y="280"/>
                  </a:lnTo>
                  <a:lnTo>
                    <a:pt x="65" y="290"/>
                  </a:lnTo>
                  <a:lnTo>
                    <a:pt x="76" y="300"/>
                  </a:lnTo>
                </a:path>
              </a:pathLst>
            </a:custGeom>
            <a:noFill/>
            <a:ln w="25399" cap="rnd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27" name="Freeform 60"/>
            <p:cNvSpPr>
              <a:spLocks/>
            </p:cNvSpPr>
            <p:nvPr/>
          </p:nvSpPr>
          <p:spPr bwMode="auto">
            <a:xfrm>
              <a:off x="1885" y="1215"/>
              <a:ext cx="218" cy="151"/>
            </a:xfrm>
            <a:custGeom>
              <a:avLst/>
              <a:gdLst>
                <a:gd name="T0" fmla="*/ 0 w 236"/>
                <a:gd name="T1" fmla="*/ 0 h 151"/>
                <a:gd name="T2" fmla="*/ 69 w 236"/>
                <a:gd name="T3" fmla="*/ 52 h 151"/>
                <a:gd name="T4" fmla="*/ 135 w 236"/>
                <a:gd name="T5" fmla="*/ 150 h 151"/>
                <a:gd name="T6" fmla="*/ 0 60000 65536"/>
                <a:gd name="T7" fmla="*/ 0 60000 65536"/>
                <a:gd name="T8" fmla="*/ 0 60000 65536"/>
                <a:gd name="T9" fmla="*/ 0 w 236"/>
                <a:gd name="T10" fmla="*/ 0 h 151"/>
                <a:gd name="T11" fmla="*/ 236 w 23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6" h="151">
                  <a:moveTo>
                    <a:pt x="0" y="0"/>
                  </a:moveTo>
                  <a:lnTo>
                    <a:pt x="121" y="52"/>
                  </a:lnTo>
                  <a:lnTo>
                    <a:pt x="235" y="150"/>
                  </a:lnTo>
                </a:path>
              </a:pathLst>
            </a:custGeom>
            <a:noFill/>
            <a:ln w="25399" cap="rnd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528" name="Rectangle 61"/>
            <p:cNvSpPr>
              <a:spLocks noChangeArrowheads="1"/>
            </p:cNvSpPr>
            <p:nvPr/>
          </p:nvSpPr>
          <p:spPr bwMode="auto">
            <a:xfrm>
              <a:off x="843" y="1843"/>
              <a:ext cx="1905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/>
              <a:r>
                <a:rPr lang="es-ES_tradnl" altLang="es-PE" sz="1000" b="1" dirty="0"/>
                <a:t>A. SUBTROPICALES</a:t>
              </a:r>
            </a:p>
            <a:p>
              <a:pPr algn="ctr" defTabSz="762000" eaLnBrk="0" hangingPunct="0"/>
              <a:r>
                <a:rPr lang="es-ES_tradnl" altLang="es-PE" sz="1000" b="1" dirty="0"/>
                <a:t>SUPERFICIALES</a:t>
              </a:r>
            </a:p>
          </p:txBody>
        </p:sp>
        <p:sp>
          <p:nvSpPr>
            <p:cNvPr id="17529" name="Rectangle 62"/>
            <p:cNvSpPr>
              <a:spLocks noChangeArrowheads="1"/>
            </p:cNvSpPr>
            <p:nvPr/>
          </p:nvSpPr>
          <p:spPr bwMode="auto">
            <a:xfrm>
              <a:off x="1702" y="2748"/>
              <a:ext cx="1782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/>
              <a:r>
                <a:rPr lang="es-ES_tradnl" altLang="es-PE" sz="1000" b="1" dirty="0">
                  <a:solidFill>
                    <a:srgbClr val="000000"/>
                  </a:solidFill>
                </a:rPr>
                <a:t>AGUA DE MEZCLA</a:t>
              </a:r>
            </a:p>
          </p:txBody>
        </p:sp>
      </p:grpSp>
      <p:grpSp>
        <p:nvGrpSpPr>
          <p:cNvPr id="17413" name="Group 7"/>
          <p:cNvGrpSpPr>
            <a:grpSpLocks/>
          </p:cNvGrpSpPr>
          <p:nvPr/>
        </p:nvGrpSpPr>
        <p:grpSpPr bwMode="auto">
          <a:xfrm>
            <a:off x="7445965" y="3873500"/>
            <a:ext cx="2814048" cy="2484438"/>
            <a:chOff x="800" y="430"/>
            <a:chExt cx="4271" cy="3765"/>
          </a:xfrm>
        </p:grpSpPr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1028" y="430"/>
              <a:ext cx="4043" cy="3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64"/>
                </a:cxn>
                <a:cxn ang="0">
                  <a:pos x="4379" y="3764"/>
                </a:cxn>
                <a:cxn ang="0">
                  <a:pos x="4379" y="0"/>
                </a:cxn>
                <a:cxn ang="0">
                  <a:pos x="0" y="0"/>
                </a:cxn>
              </a:cxnLst>
              <a:rect l="0" t="0" r="r" b="b"/>
              <a:pathLst>
                <a:path w="4380" h="3765">
                  <a:moveTo>
                    <a:pt x="0" y="0"/>
                  </a:moveTo>
                  <a:lnTo>
                    <a:pt x="0" y="3764"/>
                  </a:lnTo>
                  <a:lnTo>
                    <a:pt x="4379" y="3764"/>
                  </a:lnTo>
                  <a:lnTo>
                    <a:pt x="4379" y="0"/>
                  </a:lnTo>
                  <a:lnTo>
                    <a:pt x="0" y="0"/>
                  </a:lnTo>
                </a:path>
              </a:pathLst>
            </a:custGeom>
            <a:solidFill>
              <a:srgbClr val="99CC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s-ES" dirty="0">
                <a:cs typeface="Arial" charset="0"/>
              </a:endParaRPr>
            </a:p>
          </p:txBody>
        </p:sp>
        <p:sp>
          <p:nvSpPr>
            <p:cNvPr id="17423" name="Freeform 9"/>
            <p:cNvSpPr>
              <a:spLocks/>
            </p:cNvSpPr>
            <p:nvPr/>
          </p:nvSpPr>
          <p:spPr bwMode="auto">
            <a:xfrm>
              <a:off x="1813" y="2937"/>
              <a:ext cx="3062" cy="1245"/>
            </a:xfrm>
            <a:custGeom>
              <a:avLst/>
              <a:gdLst>
                <a:gd name="T0" fmla="*/ 783 w 3317"/>
                <a:gd name="T1" fmla="*/ 144 h 1245"/>
                <a:gd name="T2" fmla="*/ 596 w 3317"/>
                <a:gd name="T3" fmla="*/ 242 h 1245"/>
                <a:gd name="T4" fmla="*/ 398 w 3317"/>
                <a:gd name="T5" fmla="*/ 303 h 1245"/>
                <a:gd name="T6" fmla="*/ 205 w 3317"/>
                <a:gd name="T7" fmla="*/ 379 h 1245"/>
                <a:gd name="T8" fmla="*/ 56 w 3317"/>
                <a:gd name="T9" fmla="*/ 485 h 1245"/>
                <a:gd name="T10" fmla="*/ 0 w 3317"/>
                <a:gd name="T11" fmla="*/ 599 h 1245"/>
                <a:gd name="T12" fmla="*/ 0 w 3317"/>
                <a:gd name="T13" fmla="*/ 667 h 1245"/>
                <a:gd name="T14" fmla="*/ 52 w 3317"/>
                <a:gd name="T15" fmla="*/ 728 h 1245"/>
                <a:gd name="T16" fmla="*/ 282 w 3317"/>
                <a:gd name="T17" fmla="*/ 735 h 1245"/>
                <a:gd name="T18" fmla="*/ 302 w 3317"/>
                <a:gd name="T19" fmla="*/ 735 h 1245"/>
                <a:gd name="T20" fmla="*/ 427 w 3317"/>
                <a:gd name="T21" fmla="*/ 728 h 1245"/>
                <a:gd name="T22" fmla="*/ 570 w 3317"/>
                <a:gd name="T23" fmla="*/ 781 h 1245"/>
                <a:gd name="T24" fmla="*/ 591 w 3317"/>
                <a:gd name="T25" fmla="*/ 788 h 1245"/>
                <a:gd name="T26" fmla="*/ 721 w 3317"/>
                <a:gd name="T27" fmla="*/ 963 h 1245"/>
                <a:gd name="T28" fmla="*/ 803 w 3317"/>
                <a:gd name="T29" fmla="*/ 1099 h 1245"/>
                <a:gd name="T30" fmla="*/ 928 w 3317"/>
                <a:gd name="T31" fmla="*/ 1244 h 1245"/>
                <a:gd name="T32" fmla="*/ 1499 w 3317"/>
                <a:gd name="T33" fmla="*/ 1244 h 1245"/>
                <a:gd name="T34" fmla="*/ 1692 w 3317"/>
                <a:gd name="T35" fmla="*/ 1221 h 1245"/>
                <a:gd name="T36" fmla="*/ 1788 w 3317"/>
                <a:gd name="T37" fmla="*/ 1077 h 1245"/>
                <a:gd name="T38" fmla="*/ 1894 w 3317"/>
                <a:gd name="T39" fmla="*/ 826 h 1245"/>
                <a:gd name="T40" fmla="*/ 1889 w 3317"/>
                <a:gd name="T41" fmla="*/ 690 h 1245"/>
                <a:gd name="T42" fmla="*/ 1783 w 3317"/>
                <a:gd name="T43" fmla="*/ 500 h 1245"/>
                <a:gd name="T44" fmla="*/ 1731 w 3317"/>
                <a:gd name="T45" fmla="*/ 432 h 1245"/>
                <a:gd name="T46" fmla="*/ 1548 w 3317"/>
                <a:gd name="T47" fmla="*/ 303 h 1245"/>
                <a:gd name="T48" fmla="*/ 1490 w 3317"/>
                <a:gd name="T49" fmla="*/ 257 h 1245"/>
                <a:gd name="T50" fmla="*/ 1417 w 3317"/>
                <a:gd name="T51" fmla="*/ 166 h 1245"/>
                <a:gd name="T52" fmla="*/ 1384 w 3317"/>
                <a:gd name="T53" fmla="*/ 68 h 1245"/>
                <a:gd name="T54" fmla="*/ 1356 w 3317"/>
                <a:gd name="T55" fmla="*/ 22 h 1245"/>
                <a:gd name="T56" fmla="*/ 1313 w 3317"/>
                <a:gd name="T57" fmla="*/ 22 h 1245"/>
                <a:gd name="T58" fmla="*/ 1100 w 3317"/>
                <a:gd name="T59" fmla="*/ 0 h 1245"/>
                <a:gd name="T60" fmla="*/ 980 w 3317"/>
                <a:gd name="T61" fmla="*/ 159 h 1245"/>
                <a:gd name="T62" fmla="*/ 967 w 3317"/>
                <a:gd name="T63" fmla="*/ 159 h 1245"/>
                <a:gd name="T64" fmla="*/ 850 w 3317"/>
                <a:gd name="T65" fmla="*/ 182 h 1245"/>
                <a:gd name="T66" fmla="*/ 783 w 3317"/>
                <a:gd name="T67" fmla="*/ 144 h 12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17"/>
                <a:gd name="T103" fmla="*/ 0 h 1245"/>
                <a:gd name="T104" fmla="*/ 3317 w 3317"/>
                <a:gd name="T105" fmla="*/ 1245 h 12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17" h="1245">
                  <a:moveTo>
                    <a:pt x="1371" y="144"/>
                  </a:moveTo>
                  <a:lnTo>
                    <a:pt x="1043" y="242"/>
                  </a:lnTo>
                  <a:lnTo>
                    <a:pt x="698" y="303"/>
                  </a:lnTo>
                  <a:lnTo>
                    <a:pt x="361" y="379"/>
                  </a:lnTo>
                  <a:lnTo>
                    <a:pt x="100" y="485"/>
                  </a:lnTo>
                  <a:lnTo>
                    <a:pt x="0" y="599"/>
                  </a:lnTo>
                  <a:lnTo>
                    <a:pt x="0" y="667"/>
                  </a:lnTo>
                  <a:lnTo>
                    <a:pt x="92" y="728"/>
                  </a:lnTo>
                  <a:lnTo>
                    <a:pt x="496" y="735"/>
                  </a:lnTo>
                  <a:lnTo>
                    <a:pt x="530" y="735"/>
                  </a:lnTo>
                  <a:lnTo>
                    <a:pt x="749" y="728"/>
                  </a:lnTo>
                  <a:lnTo>
                    <a:pt x="1001" y="781"/>
                  </a:lnTo>
                  <a:lnTo>
                    <a:pt x="1035" y="788"/>
                  </a:lnTo>
                  <a:lnTo>
                    <a:pt x="1262" y="963"/>
                  </a:lnTo>
                  <a:lnTo>
                    <a:pt x="1405" y="1099"/>
                  </a:lnTo>
                  <a:lnTo>
                    <a:pt x="1624" y="1244"/>
                  </a:lnTo>
                  <a:lnTo>
                    <a:pt x="2625" y="1244"/>
                  </a:lnTo>
                  <a:lnTo>
                    <a:pt x="2962" y="1221"/>
                  </a:lnTo>
                  <a:lnTo>
                    <a:pt x="3130" y="1077"/>
                  </a:lnTo>
                  <a:lnTo>
                    <a:pt x="3316" y="826"/>
                  </a:lnTo>
                  <a:lnTo>
                    <a:pt x="3307" y="690"/>
                  </a:lnTo>
                  <a:lnTo>
                    <a:pt x="3122" y="500"/>
                  </a:lnTo>
                  <a:lnTo>
                    <a:pt x="3029" y="432"/>
                  </a:lnTo>
                  <a:lnTo>
                    <a:pt x="2710" y="303"/>
                  </a:lnTo>
                  <a:lnTo>
                    <a:pt x="2609" y="257"/>
                  </a:lnTo>
                  <a:lnTo>
                    <a:pt x="2482" y="166"/>
                  </a:lnTo>
                  <a:lnTo>
                    <a:pt x="2423" y="68"/>
                  </a:lnTo>
                  <a:lnTo>
                    <a:pt x="2373" y="22"/>
                  </a:lnTo>
                  <a:lnTo>
                    <a:pt x="2297" y="22"/>
                  </a:lnTo>
                  <a:lnTo>
                    <a:pt x="1927" y="0"/>
                  </a:lnTo>
                  <a:lnTo>
                    <a:pt x="1716" y="159"/>
                  </a:lnTo>
                  <a:lnTo>
                    <a:pt x="1691" y="159"/>
                  </a:lnTo>
                  <a:lnTo>
                    <a:pt x="1489" y="182"/>
                  </a:lnTo>
                  <a:lnTo>
                    <a:pt x="1371" y="144"/>
                  </a:lnTo>
                </a:path>
              </a:pathLst>
            </a:custGeom>
            <a:solidFill>
              <a:srgbClr val="CCECFF"/>
            </a:solidFill>
            <a:ln w="12699" cap="rnd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24" name="Freeform 10"/>
            <p:cNvSpPr>
              <a:spLocks/>
            </p:cNvSpPr>
            <p:nvPr/>
          </p:nvSpPr>
          <p:spPr bwMode="auto">
            <a:xfrm>
              <a:off x="1378" y="436"/>
              <a:ext cx="1306" cy="1021"/>
            </a:xfrm>
            <a:custGeom>
              <a:avLst/>
              <a:gdLst>
                <a:gd name="T0" fmla="*/ 0 w 1415"/>
                <a:gd name="T1" fmla="*/ 0 h 1021"/>
                <a:gd name="T2" fmla="*/ 67 w 1415"/>
                <a:gd name="T3" fmla="*/ 56 h 1021"/>
                <a:gd name="T4" fmla="*/ 193 w 1415"/>
                <a:gd name="T5" fmla="*/ 144 h 1021"/>
                <a:gd name="T6" fmla="*/ 223 w 1415"/>
                <a:gd name="T7" fmla="*/ 216 h 1021"/>
                <a:gd name="T8" fmla="*/ 223 w 1415"/>
                <a:gd name="T9" fmla="*/ 297 h 1021"/>
                <a:gd name="T10" fmla="*/ 172 w 1415"/>
                <a:gd name="T11" fmla="*/ 385 h 1021"/>
                <a:gd name="T12" fmla="*/ 126 w 1415"/>
                <a:gd name="T13" fmla="*/ 465 h 1021"/>
                <a:gd name="T14" fmla="*/ 126 w 1415"/>
                <a:gd name="T15" fmla="*/ 505 h 1021"/>
                <a:gd name="T16" fmla="*/ 166 w 1415"/>
                <a:gd name="T17" fmla="*/ 530 h 1021"/>
                <a:gd name="T18" fmla="*/ 312 w 1415"/>
                <a:gd name="T19" fmla="*/ 554 h 1021"/>
                <a:gd name="T20" fmla="*/ 426 w 1415"/>
                <a:gd name="T21" fmla="*/ 610 h 1021"/>
                <a:gd name="T22" fmla="*/ 542 w 1415"/>
                <a:gd name="T23" fmla="*/ 722 h 1021"/>
                <a:gd name="T24" fmla="*/ 593 w 1415"/>
                <a:gd name="T25" fmla="*/ 843 h 1021"/>
                <a:gd name="T26" fmla="*/ 670 w 1415"/>
                <a:gd name="T27" fmla="*/ 1003 h 1021"/>
                <a:gd name="T28" fmla="*/ 687 w 1415"/>
                <a:gd name="T29" fmla="*/ 1020 h 1021"/>
                <a:gd name="T30" fmla="*/ 729 w 1415"/>
                <a:gd name="T31" fmla="*/ 947 h 1021"/>
                <a:gd name="T32" fmla="*/ 791 w 1415"/>
                <a:gd name="T33" fmla="*/ 843 h 1021"/>
                <a:gd name="T34" fmla="*/ 791 w 1415"/>
                <a:gd name="T35" fmla="*/ 714 h 1021"/>
                <a:gd name="T36" fmla="*/ 806 w 1415"/>
                <a:gd name="T37" fmla="*/ 570 h 1021"/>
                <a:gd name="T38" fmla="*/ 806 w 1415"/>
                <a:gd name="T39" fmla="*/ 481 h 1021"/>
                <a:gd name="T40" fmla="*/ 766 w 1415"/>
                <a:gd name="T41" fmla="*/ 361 h 1021"/>
                <a:gd name="T42" fmla="*/ 729 w 1415"/>
                <a:gd name="T43" fmla="*/ 321 h 1021"/>
                <a:gd name="T44" fmla="*/ 698 w 1415"/>
                <a:gd name="T45" fmla="*/ 345 h 1021"/>
                <a:gd name="T46" fmla="*/ 635 w 1415"/>
                <a:gd name="T47" fmla="*/ 377 h 1021"/>
                <a:gd name="T48" fmla="*/ 578 w 1415"/>
                <a:gd name="T49" fmla="*/ 297 h 1021"/>
                <a:gd name="T50" fmla="*/ 515 w 1415"/>
                <a:gd name="T51" fmla="*/ 120 h 1021"/>
                <a:gd name="T52" fmla="*/ 457 w 1415"/>
                <a:gd name="T53" fmla="*/ 64 h 1021"/>
                <a:gd name="T54" fmla="*/ 385 w 1415"/>
                <a:gd name="T55" fmla="*/ 8 h 1021"/>
                <a:gd name="T56" fmla="*/ 373 w 1415"/>
                <a:gd name="T57" fmla="*/ 0 h 1021"/>
                <a:gd name="T58" fmla="*/ 0 w 1415"/>
                <a:gd name="T59" fmla="*/ 0 h 10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15"/>
                <a:gd name="T91" fmla="*/ 0 h 1021"/>
                <a:gd name="T92" fmla="*/ 1415 w 1415"/>
                <a:gd name="T93" fmla="*/ 1021 h 10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15" h="1021">
                  <a:moveTo>
                    <a:pt x="0" y="0"/>
                  </a:moveTo>
                  <a:lnTo>
                    <a:pt x="118" y="56"/>
                  </a:lnTo>
                  <a:lnTo>
                    <a:pt x="337" y="144"/>
                  </a:lnTo>
                  <a:lnTo>
                    <a:pt x="392" y="216"/>
                  </a:lnTo>
                  <a:lnTo>
                    <a:pt x="392" y="297"/>
                  </a:lnTo>
                  <a:lnTo>
                    <a:pt x="301" y="385"/>
                  </a:lnTo>
                  <a:lnTo>
                    <a:pt x="218" y="465"/>
                  </a:lnTo>
                  <a:lnTo>
                    <a:pt x="218" y="505"/>
                  </a:lnTo>
                  <a:lnTo>
                    <a:pt x="291" y="530"/>
                  </a:lnTo>
                  <a:lnTo>
                    <a:pt x="547" y="554"/>
                  </a:lnTo>
                  <a:lnTo>
                    <a:pt x="748" y="610"/>
                  </a:lnTo>
                  <a:lnTo>
                    <a:pt x="948" y="722"/>
                  </a:lnTo>
                  <a:lnTo>
                    <a:pt x="1039" y="843"/>
                  </a:lnTo>
                  <a:lnTo>
                    <a:pt x="1176" y="1003"/>
                  </a:lnTo>
                  <a:lnTo>
                    <a:pt x="1204" y="1020"/>
                  </a:lnTo>
                  <a:lnTo>
                    <a:pt x="1277" y="947"/>
                  </a:lnTo>
                  <a:lnTo>
                    <a:pt x="1386" y="843"/>
                  </a:lnTo>
                  <a:lnTo>
                    <a:pt x="1386" y="714"/>
                  </a:lnTo>
                  <a:lnTo>
                    <a:pt x="1414" y="570"/>
                  </a:lnTo>
                  <a:lnTo>
                    <a:pt x="1414" y="481"/>
                  </a:lnTo>
                  <a:lnTo>
                    <a:pt x="1341" y="361"/>
                  </a:lnTo>
                  <a:lnTo>
                    <a:pt x="1277" y="321"/>
                  </a:lnTo>
                  <a:lnTo>
                    <a:pt x="1222" y="345"/>
                  </a:lnTo>
                  <a:lnTo>
                    <a:pt x="1112" y="377"/>
                  </a:lnTo>
                  <a:lnTo>
                    <a:pt x="1012" y="297"/>
                  </a:lnTo>
                  <a:lnTo>
                    <a:pt x="903" y="120"/>
                  </a:lnTo>
                  <a:lnTo>
                    <a:pt x="802" y="64"/>
                  </a:lnTo>
                  <a:lnTo>
                    <a:pt x="675" y="8"/>
                  </a:lnTo>
                  <a:lnTo>
                    <a:pt x="656" y="0"/>
                  </a:lnTo>
                  <a:lnTo>
                    <a:pt x="0" y="0"/>
                  </a:lnTo>
                </a:path>
              </a:pathLst>
            </a:custGeom>
            <a:solidFill>
              <a:srgbClr val="CC3300"/>
            </a:solidFill>
            <a:ln w="12699" cap="rnd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25" name="Freeform 11"/>
            <p:cNvSpPr>
              <a:spLocks/>
            </p:cNvSpPr>
            <p:nvPr/>
          </p:nvSpPr>
          <p:spPr bwMode="auto">
            <a:xfrm>
              <a:off x="2803" y="955"/>
              <a:ext cx="1969" cy="2030"/>
            </a:xfrm>
            <a:custGeom>
              <a:avLst/>
              <a:gdLst>
                <a:gd name="T0" fmla="*/ 914 w 2133"/>
                <a:gd name="T1" fmla="*/ 398 h 2030"/>
                <a:gd name="T2" fmla="*/ 897 w 2133"/>
                <a:gd name="T3" fmla="*/ 353 h 2030"/>
                <a:gd name="T4" fmla="*/ 858 w 2133"/>
                <a:gd name="T5" fmla="*/ 328 h 2030"/>
                <a:gd name="T6" fmla="*/ 817 w 2133"/>
                <a:gd name="T7" fmla="*/ 310 h 2030"/>
                <a:gd name="T8" fmla="*/ 773 w 2133"/>
                <a:gd name="T9" fmla="*/ 364 h 2030"/>
                <a:gd name="T10" fmla="*/ 735 w 2133"/>
                <a:gd name="T11" fmla="*/ 372 h 2030"/>
                <a:gd name="T12" fmla="*/ 670 w 2133"/>
                <a:gd name="T13" fmla="*/ 356 h 2030"/>
                <a:gd name="T14" fmla="*/ 722 w 2133"/>
                <a:gd name="T15" fmla="*/ 240 h 2030"/>
                <a:gd name="T16" fmla="*/ 712 w 2133"/>
                <a:gd name="T17" fmla="*/ 115 h 2030"/>
                <a:gd name="T18" fmla="*/ 693 w 2133"/>
                <a:gd name="T19" fmla="*/ 61 h 2030"/>
                <a:gd name="T20" fmla="*/ 648 w 2133"/>
                <a:gd name="T21" fmla="*/ 159 h 2030"/>
                <a:gd name="T22" fmla="*/ 550 w 2133"/>
                <a:gd name="T23" fmla="*/ 150 h 2030"/>
                <a:gd name="T24" fmla="*/ 475 w 2133"/>
                <a:gd name="T25" fmla="*/ 201 h 2030"/>
                <a:gd name="T26" fmla="*/ 439 w 2133"/>
                <a:gd name="T27" fmla="*/ 56 h 2030"/>
                <a:gd name="T28" fmla="*/ 410 w 2133"/>
                <a:gd name="T29" fmla="*/ 2 h 2030"/>
                <a:gd name="T30" fmla="*/ 343 w 2133"/>
                <a:gd name="T31" fmla="*/ 81 h 2030"/>
                <a:gd name="T32" fmla="*/ 303 w 2133"/>
                <a:gd name="T33" fmla="*/ 135 h 2030"/>
                <a:gd name="T34" fmla="*/ 259 w 2133"/>
                <a:gd name="T35" fmla="*/ 233 h 2030"/>
                <a:gd name="T36" fmla="*/ 205 w 2133"/>
                <a:gd name="T37" fmla="*/ 205 h 2030"/>
                <a:gd name="T38" fmla="*/ 173 w 2133"/>
                <a:gd name="T39" fmla="*/ 182 h 2030"/>
                <a:gd name="T40" fmla="*/ 140 w 2133"/>
                <a:gd name="T41" fmla="*/ 228 h 2030"/>
                <a:gd name="T42" fmla="*/ 133 w 2133"/>
                <a:gd name="T43" fmla="*/ 346 h 2030"/>
                <a:gd name="T44" fmla="*/ 81 w 2133"/>
                <a:gd name="T45" fmla="*/ 500 h 2030"/>
                <a:gd name="T46" fmla="*/ 16 w 2133"/>
                <a:gd name="T47" fmla="*/ 615 h 2030"/>
                <a:gd name="T48" fmla="*/ 26 w 2133"/>
                <a:gd name="T49" fmla="*/ 757 h 2030"/>
                <a:gd name="T50" fmla="*/ 102 w 2133"/>
                <a:gd name="T51" fmla="*/ 767 h 2030"/>
                <a:gd name="T52" fmla="*/ 180 w 2133"/>
                <a:gd name="T53" fmla="*/ 843 h 2030"/>
                <a:gd name="T54" fmla="*/ 271 w 2133"/>
                <a:gd name="T55" fmla="*/ 784 h 2030"/>
                <a:gd name="T56" fmla="*/ 322 w 2133"/>
                <a:gd name="T57" fmla="*/ 920 h 2030"/>
                <a:gd name="T58" fmla="*/ 429 w 2133"/>
                <a:gd name="T59" fmla="*/ 1006 h 2030"/>
                <a:gd name="T60" fmla="*/ 444 w 2133"/>
                <a:gd name="T61" fmla="*/ 1118 h 2030"/>
                <a:gd name="T62" fmla="*/ 524 w 2133"/>
                <a:gd name="T63" fmla="*/ 1201 h 2030"/>
                <a:gd name="T64" fmla="*/ 522 w 2133"/>
                <a:gd name="T65" fmla="*/ 1314 h 2030"/>
                <a:gd name="T66" fmla="*/ 571 w 2133"/>
                <a:gd name="T67" fmla="*/ 1427 h 2030"/>
                <a:gd name="T68" fmla="*/ 629 w 2133"/>
                <a:gd name="T69" fmla="*/ 1516 h 2030"/>
                <a:gd name="T70" fmla="*/ 665 w 2133"/>
                <a:gd name="T71" fmla="*/ 1604 h 2030"/>
                <a:gd name="T72" fmla="*/ 623 w 2133"/>
                <a:gd name="T73" fmla="*/ 1751 h 2030"/>
                <a:gd name="T74" fmla="*/ 574 w 2133"/>
                <a:gd name="T75" fmla="*/ 1845 h 2030"/>
                <a:gd name="T76" fmla="*/ 655 w 2133"/>
                <a:gd name="T77" fmla="*/ 1898 h 2030"/>
                <a:gd name="T78" fmla="*/ 722 w 2133"/>
                <a:gd name="T79" fmla="*/ 2029 h 2030"/>
                <a:gd name="T80" fmla="*/ 754 w 2133"/>
                <a:gd name="T81" fmla="*/ 1898 h 2030"/>
                <a:gd name="T82" fmla="*/ 781 w 2133"/>
                <a:gd name="T83" fmla="*/ 1849 h 2030"/>
                <a:gd name="T84" fmla="*/ 751 w 2133"/>
                <a:gd name="T85" fmla="*/ 1936 h 2030"/>
                <a:gd name="T86" fmla="*/ 807 w 2133"/>
                <a:gd name="T87" fmla="*/ 1815 h 2030"/>
                <a:gd name="T88" fmla="*/ 832 w 2133"/>
                <a:gd name="T89" fmla="*/ 1706 h 2030"/>
                <a:gd name="T90" fmla="*/ 827 w 2133"/>
                <a:gd name="T91" fmla="*/ 1600 h 2030"/>
                <a:gd name="T92" fmla="*/ 891 w 2133"/>
                <a:gd name="T93" fmla="*/ 1516 h 2030"/>
                <a:gd name="T94" fmla="*/ 970 w 2133"/>
                <a:gd name="T95" fmla="*/ 1469 h 2030"/>
                <a:gd name="T96" fmla="*/ 1022 w 2133"/>
                <a:gd name="T97" fmla="*/ 1459 h 2030"/>
                <a:gd name="T98" fmla="*/ 1067 w 2133"/>
                <a:gd name="T99" fmla="*/ 1317 h 2030"/>
                <a:gd name="T100" fmla="*/ 1096 w 2133"/>
                <a:gd name="T101" fmla="*/ 1129 h 2030"/>
                <a:gd name="T102" fmla="*/ 1091 w 2133"/>
                <a:gd name="T103" fmla="*/ 987 h 2030"/>
                <a:gd name="T104" fmla="*/ 1125 w 2133"/>
                <a:gd name="T105" fmla="*/ 909 h 2030"/>
                <a:gd name="T106" fmla="*/ 1166 w 2133"/>
                <a:gd name="T107" fmla="*/ 813 h 2030"/>
                <a:gd name="T108" fmla="*/ 1204 w 2133"/>
                <a:gd name="T109" fmla="*/ 592 h 2030"/>
                <a:gd name="T110" fmla="*/ 1107 w 2133"/>
                <a:gd name="T111" fmla="*/ 481 h 2030"/>
                <a:gd name="T112" fmla="*/ 972 w 2133"/>
                <a:gd name="T113" fmla="*/ 412 h 20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33"/>
                <a:gd name="T172" fmla="*/ 0 h 2030"/>
                <a:gd name="T173" fmla="*/ 2133 w 2133"/>
                <a:gd name="T174" fmla="*/ 2030 h 20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33" h="2030">
                  <a:moveTo>
                    <a:pt x="1617" y="398"/>
                  </a:moveTo>
                  <a:lnTo>
                    <a:pt x="1606" y="404"/>
                  </a:lnTo>
                  <a:lnTo>
                    <a:pt x="1584" y="437"/>
                  </a:lnTo>
                  <a:lnTo>
                    <a:pt x="1600" y="398"/>
                  </a:lnTo>
                  <a:lnTo>
                    <a:pt x="1593" y="387"/>
                  </a:lnTo>
                  <a:lnTo>
                    <a:pt x="1584" y="392"/>
                  </a:lnTo>
                  <a:lnTo>
                    <a:pt x="1590" y="367"/>
                  </a:lnTo>
                  <a:lnTo>
                    <a:pt x="1571" y="353"/>
                  </a:lnTo>
                  <a:lnTo>
                    <a:pt x="1551" y="353"/>
                  </a:lnTo>
                  <a:lnTo>
                    <a:pt x="1545" y="346"/>
                  </a:lnTo>
                  <a:lnTo>
                    <a:pt x="1525" y="338"/>
                  </a:lnTo>
                  <a:lnTo>
                    <a:pt x="1501" y="328"/>
                  </a:lnTo>
                  <a:lnTo>
                    <a:pt x="1479" y="320"/>
                  </a:lnTo>
                  <a:lnTo>
                    <a:pt x="1461" y="317"/>
                  </a:lnTo>
                  <a:lnTo>
                    <a:pt x="1433" y="304"/>
                  </a:lnTo>
                  <a:lnTo>
                    <a:pt x="1432" y="310"/>
                  </a:lnTo>
                  <a:lnTo>
                    <a:pt x="1397" y="316"/>
                  </a:lnTo>
                  <a:lnTo>
                    <a:pt x="1378" y="348"/>
                  </a:lnTo>
                  <a:lnTo>
                    <a:pt x="1375" y="354"/>
                  </a:lnTo>
                  <a:lnTo>
                    <a:pt x="1354" y="364"/>
                  </a:lnTo>
                  <a:lnTo>
                    <a:pt x="1317" y="408"/>
                  </a:lnTo>
                  <a:lnTo>
                    <a:pt x="1322" y="369"/>
                  </a:lnTo>
                  <a:lnTo>
                    <a:pt x="1305" y="379"/>
                  </a:lnTo>
                  <a:lnTo>
                    <a:pt x="1286" y="372"/>
                  </a:lnTo>
                  <a:lnTo>
                    <a:pt x="1267" y="373"/>
                  </a:lnTo>
                  <a:lnTo>
                    <a:pt x="1250" y="322"/>
                  </a:lnTo>
                  <a:lnTo>
                    <a:pt x="1212" y="338"/>
                  </a:lnTo>
                  <a:lnTo>
                    <a:pt x="1174" y="356"/>
                  </a:lnTo>
                  <a:lnTo>
                    <a:pt x="1154" y="352"/>
                  </a:lnTo>
                  <a:lnTo>
                    <a:pt x="1194" y="332"/>
                  </a:lnTo>
                  <a:lnTo>
                    <a:pt x="1229" y="275"/>
                  </a:lnTo>
                  <a:lnTo>
                    <a:pt x="1264" y="240"/>
                  </a:lnTo>
                  <a:lnTo>
                    <a:pt x="1300" y="207"/>
                  </a:lnTo>
                  <a:lnTo>
                    <a:pt x="1285" y="179"/>
                  </a:lnTo>
                  <a:lnTo>
                    <a:pt x="1258" y="160"/>
                  </a:lnTo>
                  <a:lnTo>
                    <a:pt x="1246" y="115"/>
                  </a:lnTo>
                  <a:lnTo>
                    <a:pt x="1236" y="71"/>
                  </a:lnTo>
                  <a:lnTo>
                    <a:pt x="1233" y="74"/>
                  </a:lnTo>
                  <a:lnTo>
                    <a:pt x="1213" y="50"/>
                  </a:lnTo>
                  <a:lnTo>
                    <a:pt x="1215" y="61"/>
                  </a:lnTo>
                  <a:lnTo>
                    <a:pt x="1208" y="61"/>
                  </a:lnTo>
                  <a:lnTo>
                    <a:pt x="1206" y="62"/>
                  </a:lnTo>
                  <a:lnTo>
                    <a:pt x="1169" y="110"/>
                  </a:lnTo>
                  <a:lnTo>
                    <a:pt x="1134" y="159"/>
                  </a:lnTo>
                  <a:lnTo>
                    <a:pt x="1080" y="157"/>
                  </a:lnTo>
                  <a:lnTo>
                    <a:pt x="1045" y="151"/>
                  </a:lnTo>
                  <a:lnTo>
                    <a:pt x="1012" y="141"/>
                  </a:lnTo>
                  <a:lnTo>
                    <a:pt x="963" y="150"/>
                  </a:lnTo>
                  <a:lnTo>
                    <a:pt x="967" y="177"/>
                  </a:lnTo>
                  <a:lnTo>
                    <a:pt x="943" y="170"/>
                  </a:lnTo>
                  <a:lnTo>
                    <a:pt x="886" y="179"/>
                  </a:lnTo>
                  <a:lnTo>
                    <a:pt x="833" y="201"/>
                  </a:lnTo>
                  <a:lnTo>
                    <a:pt x="799" y="202"/>
                  </a:lnTo>
                  <a:lnTo>
                    <a:pt x="763" y="164"/>
                  </a:lnTo>
                  <a:lnTo>
                    <a:pt x="757" y="103"/>
                  </a:lnTo>
                  <a:lnTo>
                    <a:pt x="771" y="56"/>
                  </a:lnTo>
                  <a:lnTo>
                    <a:pt x="748" y="28"/>
                  </a:lnTo>
                  <a:lnTo>
                    <a:pt x="744" y="0"/>
                  </a:lnTo>
                  <a:lnTo>
                    <a:pt x="713" y="1"/>
                  </a:lnTo>
                  <a:lnTo>
                    <a:pt x="717" y="2"/>
                  </a:lnTo>
                  <a:lnTo>
                    <a:pt x="702" y="30"/>
                  </a:lnTo>
                  <a:lnTo>
                    <a:pt x="656" y="46"/>
                  </a:lnTo>
                  <a:lnTo>
                    <a:pt x="611" y="62"/>
                  </a:lnTo>
                  <a:lnTo>
                    <a:pt x="601" y="81"/>
                  </a:lnTo>
                  <a:lnTo>
                    <a:pt x="553" y="66"/>
                  </a:lnTo>
                  <a:lnTo>
                    <a:pt x="498" y="51"/>
                  </a:lnTo>
                  <a:lnTo>
                    <a:pt x="514" y="79"/>
                  </a:lnTo>
                  <a:lnTo>
                    <a:pt x="531" y="135"/>
                  </a:lnTo>
                  <a:lnTo>
                    <a:pt x="566" y="145"/>
                  </a:lnTo>
                  <a:lnTo>
                    <a:pt x="556" y="161"/>
                  </a:lnTo>
                  <a:lnTo>
                    <a:pt x="508" y="198"/>
                  </a:lnTo>
                  <a:lnTo>
                    <a:pt x="453" y="233"/>
                  </a:lnTo>
                  <a:lnTo>
                    <a:pt x="446" y="229"/>
                  </a:lnTo>
                  <a:lnTo>
                    <a:pt x="416" y="231"/>
                  </a:lnTo>
                  <a:lnTo>
                    <a:pt x="372" y="208"/>
                  </a:lnTo>
                  <a:lnTo>
                    <a:pt x="361" y="205"/>
                  </a:lnTo>
                  <a:lnTo>
                    <a:pt x="341" y="162"/>
                  </a:lnTo>
                  <a:lnTo>
                    <a:pt x="311" y="180"/>
                  </a:lnTo>
                  <a:lnTo>
                    <a:pt x="298" y="174"/>
                  </a:lnTo>
                  <a:lnTo>
                    <a:pt x="303" y="182"/>
                  </a:lnTo>
                  <a:lnTo>
                    <a:pt x="257" y="182"/>
                  </a:lnTo>
                  <a:lnTo>
                    <a:pt x="211" y="182"/>
                  </a:lnTo>
                  <a:lnTo>
                    <a:pt x="218" y="216"/>
                  </a:lnTo>
                  <a:lnTo>
                    <a:pt x="247" y="228"/>
                  </a:lnTo>
                  <a:lnTo>
                    <a:pt x="237" y="239"/>
                  </a:lnTo>
                  <a:lnTo>
                    <a:pt x="199" y="241"/>
                  </a:lnTo>
                  <a:lnTo>
                    <a:pt x="210" y="291"/>
                  </a:lnTo>
                  <a:lnTo>
                    <a:pt x="232" y="346"/>
                  </a:lnTo>
                  <a:lnTo>
                    <a:pt x="220" y="418"/>
                  </a:lnTo>
                  <a:lnTo>
                    <a:pt x="207" y="491"/>
                  </a:lnTo>
                  <a:lnTo>
                    <a:pt x="188" y="490"/>
                  </a:lnTo>
                  <a:lnTo>
                    <a:pt x="142" y="500"/>
                  </a:lnTo>
                  <a:lnTo>
                    <a:pt x="99" y="518"/>
                  </a:lnTo>
                  <a:lnTo>
                    <a:pt x="56" y="534"/>
                  </a:lnTo>
                  <a:lnTo>
                    <a:pt x="41" y="574"/>
                  </a:lnTo>
                  <a:lnTo>
                    <a:pt x="27" y="615"/>
                  </a:lnTo>
                  <a:lnTo>
                    <a:pt x="0" y="656"/>
                  </a:lnTo>
                  <a:lnTo>
                    <a:pt x="25" y="695"/>
                  </a:lnTo>
                  <a:lnTo>
                    <a:pt x="48" y="735"/>
                  </a:lnTo>
                  <a:lnTo>
                    <a:pt x="46" y="757"/>
                  </a:lnTo>
                  <a:lnTo>
                    <a:pt x="68" y="762"/>
                  </a:lnTo>
                  <a:lnTo>
                    <a:pt x="100" y="783"/>
                  </a:lnTo>
                  <a:lnTo>
                    <a:pt x="144" y="793"/>
                  </a:lnTo>
                  <a:lnTo>
                    <a:pt x="180" y="767"/>
                  </a:lnTo>
                  <a:lnTo>
                    <a:pt x="185" y="806"/>
                  </a:lnTo>
                  <a:lnTo>
                    <a:pt x="188" y="845"/>
                  </a:lnTo>
                  <a:lnTo>
                    <a:pt x="246" y="842"/>
                  </a:lnTo>
                  <a:lnTo>
                    <a:pt x="315" y="843"/>
                  </a:lnTo>
                  <a:lnTo>
                    <a:pt x="341" y="828"/>
                  </a:lnTo>
                  <a:lnTo>
                    <a:pt x="385" y="804"/>
                  </a:lnTo>
                  <a:lnTo>
                    <a:pt x="431" y="781"/>
                  </a:lnTo>
                  <a:lnTo>
                    <a:pt x="474" y="784"/>
                  </a:lnTo>
                  <a:lnTo>
                    <a:pt x="478" y="828"/>
                  </a:lnTo>
                  <a:lnTo>
                    <a:pt x="483" y="871"/>
                  </a:lnTo>
                  <a:lnTo>
                    <a:pt x="525" y="909"/>
                  </a:lnTo>
                  <a:lnTo>
                    <a:pt x="564" y="920"/>
                  </a:lnTo>
                  <a:lnTo>
                    <a:pt x="613" y="941"/>
                  </a:lnTo>
                  <a:lnTo>
                    <a:pt x="674" y="976"/>
                  </a:lnTo>
                  <a:lnTo>
                    <a:pt x="736" y="983"/>
                  </a:lnTo>
                  <a:lnTo>
                    <a:pt x="751" y="1006"/>
                  </a:lnTo>
                  <a:lnTo>
                    <a:pt x="760" y="1057"/>
                  </a:lnTo>
                  <a:lnTo>
                    <a:pt x="751" y="1057"/>
                  </a:lnTo>
                  <a:lnTo>
                    <a:pt x="770" y="1078"/>
                  </a:lnTo>
                  <a:lnTo>
                    <a:pt x="777" y="1118"/>
                  </a:lnTo>
                  <a:lnTo>
                    <a:pt x="827" y="1123"/>
                  </a:lnTo>
                  <a:lnTo>
                    <a:pt x="876" y="1127"/>
                  </a:lnTo>
                  <a:lnTo>
                    <a:pt x="883" y="1172"/>
                  </a:lnTo>
                  <a:lnTo>
                    <a:pt x="918" y="1201"/>
                  </a:lnTo>
                  <a:lnTo>
                    <a:pt x="929" y="1221"/>
                  </a:lnTo>
                  <a:lnTo>
                    <a:pt x="918" y="1260"/>
                  </a:lnTo>
                  <a:lnTo>
                    <a:pt x="905" y="1299"/>
                  </a:lnTo>
                  <a:lnTo>
                    <a:pt x="914" y="1314"/>
                  </a:lnTo>
                  <a:lnTo>
                    <a:pt x="905" y="1321"/>
                  </a:lnTo>
                  <a:lnTo>
                    <a:pt x="917" y="1344"/>
                  </a:lnTo>
                  <a:lnTo>
                    <a:pt x="925" y="1417"/>
                  </a:lnTo>
                  <a:lnTo>
                    <a:pt x="1002" y="1427"/>
                  </a:lnTo>
                  <a:lnTo>
                    <a:pt x="1041" y="1431"/>
                  </a:lnTo>
                  <a:lnTo>
                    <a:pt x="1058" y="1474"/>
                  </a:lnTo>
                  <a:lnTo>
                    <a:pt x="1073" y="1517"/>
                  </a:lnTo>
                  <a:lnTo>
                    <a:pt x="1102" y="1516"/>
                  </a:lnTo>
                  <a:lnTo>
                    <a:pt x="1131" y="1519"/>
                  </a:lnTo>
                  <a:lnTo>
                    <a:pt x="1129" y="1561"/>
                  </a:lnTo>
                  <a:lnTo>
                    <a:pt x="1128" y="1603"/>
                  </a:lnTo>
                  <a:lnTo>
                    <a:pt x="1162" y="1604"/>
                  </a:lnTo>
                  <a:lnTo>
                    <a:pt x="1186" y="1671"/>
                  </a:lnTo>
                  <a:lnTo>
                    <a:pt x="1152" y="1695"/>
                  </a:lnTo>
                  <a:lnTo>
                    <a:pt x="1119" y="1721"/>
                  </a:lnTo>
                  <a:lnTo>
                    <a:pt x="1090" y="1751"/>
                  </a:lnTo>
                  <a:lnTo>
                    <a:pt x="1061" y="1782"/>
                  </a:lnTo>
                  <a:lnTo>
                    <a:pt x="1033" y="1811"/>
                  </a:lnTo>
                  <a:lnTo>
                    <a:pt x="1005" y="1842"/>
                  </a:lnTo>
                  <a:lnTo>
                    <a:pt x="1005" y="1845"/>
                  </a:lnTo>
                  <a:lnTo>
                    <a:pt x="1033" y="1839"/>
                  </a:lnTo>
                  <a:lnTo>
                    <a:pt x="1098" y="1881"/>
                  </a:lnTo>
                  <a:lnTo>
                    <a:pt x="1114" y="1881"/>
                  </a:lnTo>
                  <a:lnTo>
                    <a:pt x="1146" y="1898"/>
                  </a:lnTo>
                  <a:lnTo>
                    <a:pt x="1202" y="1934"/>
                  </a:lnTo>
                  <a:lnTo>
                    <a:pt x="1257" y="1968"/>
                  </a:lnTo>
                  <a:lnTo>
                    <a:pt x="1252" y="1993"/>
                  </a:lnTo>
                  <a:lnTo>
                    <a:pt x="1264" y="2029"/>
                  </a:lnTo>
                  <a:lnTo>
                    <a:pt x="1283" y="1995"/>
                  </a:lnTo>
                  <a:lnTo>
                    <a:pt x="1304" y="1963"/>
                  </a:lnTo>
                  <a:lnTo>
                    <a:pt x="1306" y="1930"/>
                  </a:lnTo>
                  <a:lnTo>
                    <a:pt x="1322" y="1898"/>
                  </a:lnTo>
                  <a:lnTo>
                    <a:pt x="1343" y="1874"/>
                  </a:lnTo>
                  <a:lnTo>
                    <a:pt x="1338" y="1845"/>
                  </a:lnTo>
                  <a:lnTo>
                    <a:pt x="1341" y="1842"/>
                  </a:lnTo>
                  <a:lnTo>
                    <a:pt x="1366" y="1849"/>
                  </a:lnTo>
                  <a:lnTo>
                    <a:pt x="1378" y="1852"/>
                  </a:lnTo>
                  <a:lnTo>
                    <a:pt x="1354" y="1889"/>
                  </a:lnTo>
                  <a:lnTo>
                    <a:pt x="1332" y="1927"/>
                  </a:lnTo>
                  <a:lnTo>
                    <a:pt x="1316" y="1936"/>
                  </a:lnTo>
                  <a:lnTo>
                    <a:pt x="1321" y="1940"/>
                  </a:lnTo>
                  <a:lnTo>
                    <a:pt x="1355" y="1898"/>
                  </a:lnTo>
                  <a:lnTo>
                    <a:pt x="1392" y="1857"/>
                  </a:lnTo>
                  <a:lnTo>
                    <a:pt x="1412" y="1815"/>
                  </a:lnTo>
                  <a:lnTo>
                    <a:pt x="1436" y="1772"/>
                  </a:lnTo>
                  <a:lnTo>
                    <a:pt x="1452" y="1750"/>
                  </a:lnTo>
                  <a:lnTo>
                    <a:pt x="1455" y="1749"/>
                  </a:lnTo>
                  <a:lnTo>
                    <a:pt x="1455" y="1706"/>
                  </a:lnTo>
                  <a:lnTo>
                    <a:pt x="1455" y="1664"/>
                  </a:lnTo>
                  <a:lnTo>
                    <a:pt x="1444" y="1636"/>
                  </a:lnTo>
                  <a:lnTo>
                    <a:pt x="1442" y="1617"/>
                  </a:lnTo>
                  <a:lnTo>
                    <a:pt x="1449" y="1600"/>
                  </a:lnTo>
                  <a:lnTo>
                    <a:pt x="1444" y="1596"/>
                  </a:lnTo>
                  <a:lnTo>
                    <a:pt x="1465" y="1592"/>
                  </a:lnTo>
                  <a:lnTo>
                    <a:pt x="1513" y="1554"/>
                  </a:lnTo>
                  <a:lnTo>
                    <a:pt x="1559" y="1516"/>
                  </a:lnTo>
                  <a:lnTo>
                    <a:pt x="1605" y="1505"/>
                  </a:lnTo>
                  <a:lnTo>
                    <a:pt x="1645" y="1480"/>
                  </a:lnTo>
                  <a:lnTo>
                    <a:pt x="1663" y="1469"/>
                  </a:lnTo>
                  <a:lnTo>
                    <a:pt x="1700" y="1469"/>
                  </a:lnTo>
                  <a:lnTo>
                    <a:pt x="1682" y="1473"/>
                  </a:lnTo>
                  <a:lnTo>
                    <a:pt x="1719" y="1461"/>
                  </a:lnTo>
                  <a:lnTo>
                    <a:pt x="1725" y="1459"/>
                  </a:lnTo>
                  <a:lnTo>
                    <a:pt x="1788" y="1459"/>
                  </a:lnTo>
                  <a:lnTo>
                    <a:pt x="1803" y="1430"/>
                  </a:lnTo>
                  <a:lnTo>
                    <a:pt x="1835" y="1413"/>
                  </a:lnTo>
                  <a:lnTo>
                    <a:pt x="1841" y="1357"/>
                  </a:lnTo>
                  <a:lnTo>
                    <a:pt x="1868" y="1317"/>
                  </a:lnTo>
                  <a:lnTo>
                    <a:pt x="1893" y="1275"/>
                  </a:lnTo>
                  <a:lnTo>
                    <a:pt x="1902" y="1205"/>
                  </a:lnTo>
                  <a:lnTo>
                    <a:pt x="1915" y="1181"/>
                  </a:lnTo>
                  <a:lnTo>
                    <a:pt x="1918" y="1129"/>
                  </a:lnTo>
                  <a:lnTo>
                    <a:pt x="1921" y="1079"/>
                  </a:lnTo>
                  <a:lnTo>
                    <a:pt x="1919" y="1041"/>
                  </a:lnTo>
                  <a:lnTo>
                    <a:pt x="1918" y="1003"/>
                  </a:lnTo>
                  <a:lnTo>
                    <a:pt x="1911" y="987"/>
                  </a:lnTo>
                  <a:lnTo>
                    <a:pt x="1919" y="938"/>
                  </a:lnTo>
                  <a:lnTo>
                    <a:pt x="1936" y="933"/>
                  </a:lnTo>
                  <a:lnTo>
                    <a:pt x="1940" y="949"/>
                  </a:lnTo>
                  <a:lnTo>
                    <a:pt x="1969" y="909"/>
                  </a:lnTo>
                  <a:lnTo>
                    <a:pt x="1997" y="867"/>
                  </a:lnTo>
                  <a:lnTo>
                    <a:pt x="1997" y="863"/>
                  </a:lnTo>
                  <a:lnTo>
                    <a:pt x="2008" y="850"/>
                  </a:lnTo>
                  <a:lnTo>
                    <a:pt x="2041" y="813"/>
                  </a:lnTo>
                  <a:lnTo>
                    <a:pt x="2073" y="775"/>
                  </a:lnTo>
                  <a:lnTo>
                    <a:pt x="2122" y="717"/>
                  </a:lnTo>
                  <a:lnTo>
                    <a:pt x="2132" y="645"/>
                  </a:lnTo>
                  <a:lnTo>
                    <a:pt x="2108" y="592"/>
                  </a:lnTo>
                  <a:lnTo>
                    <a:pt x="2085" y="539"/>
                  </a:lnTo>
                  <a:lnTo>
                    <a:pt x="2040" y="532"/>
                  </a:lnTo>
                  <a:lnTo>
                    <a:pt x="1995" y="525"/>
                  </a:lnTo>
                  <a:lnTo>
                    <a:pt x="1937" y="481"/>
                  </a:lnTo>
                  <a:lnTo>
                    <a:pt x="1878" y="437"/>
                  </a:lnTo>
                  <a:lnTo>
                    <a:pt x="1803" y="420"/>
                  </a:lnTo>
                  <a:lnTo>
                    <a:pt x="1750" y="421"/>
                  </a:lnTo>
                  <a:lnTo>
                    <a:pt x="1702" y="412"/>
                  </a:lnTo>
                  <a:lnTo>
                    <a:pt x="1654" y="402"/>
                  </a:lnTo>
                  <a:lnTo>
                    <a:pt x="1612" y="413"/>
                  </a:lnTo>
                  <a:lnTo>
                    <a:pt x="1617" y="398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26" name="Freeform 12"/>
            <p:cNvSpPr>
              <a:spLocks/>
            </p:cNvSpPr>
            <p:nvPr/>
          </p:nvSpPr>
          <p:spPr bwMode="auto">
            <a:xfrm>
              <a:off x="3963" y="1232"/>
              <a:ext cx="118" cy="92"/>
            </a:xfrm>
            <a:custGeom>
              <a:avLst/>
              <a:gdLst>
                <a:gd name="T0" fmla="*/ 37 w 128"/>
                <a:gd name="T1" fmla="*/ 83 h 92"/>
                <a:gd name="T2" fmla="*/ 30 w 128"/>
                <a:gd name="T3" fmla="*/ 87 h 92"/>
                <a:gd name="T4" fmla="*/ 16 w 128"/>
                <a:gd name="T5" fmla="*/ 76 h 92"/>
                <a:gd name="T6" fmla="*/ 9 w 128"/>
                <a:gd name="T7" fmla="*/ 91 h 92"/>
                <a:gd name="T8" fmla="*/ 0 w 128"/>
                <a:gd name="T9" fmla="*/ 51 h 92"/>
                <a:gd name="T10" fmla="*/ 6 w 128"/>
                <a:gd name="T11" fmla="*/ 51 h 92"/>
                <a:gd name="T12" fmla="*/ 3 w 128"/>
                <a:gd name="T13" fmla="*/ 29 h 92"/>
                <a:gd name="T14" fmla="*/ 12 w 128"/>
                <a:gd name="T15" fmla="*/ 0 h 92"/>
                <a:gd name="T16" fmla="*/ 41 w 128"/>
                <a:gd name="T17" fmla="*/ 6 h 92"/>
                <a:gd name="T18" fmla="*/ 72 w 128"/>
                <a:gd name="T19" fmla="*/ 14 h 92"/>
                <a:gd name="T20" fmla="*/ 57 w 128"/>
                <a:gd name="T21" fmla="*/ 58 h 92"/>
                <a:gd name="T22" fmla="*/ 55 w 128"/>
                <a:gd name="T23" fmla="*/ 62 h 92"/>
                <a:gd name="T24" fmla="*/ 51 w 128"/>
                <a:gd name="T25" fmla="*/ 75 h 92"/>
                <a:gd name="T26" fmla="*/ 47 w 128"/>
                <a:gd name="T27" fmla="*/ 75 h 92"/>
                <a:gd name="T28" fmla="*/ 37 w 128"/>
                <a:gd name="T29" fmla="*/ 83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92"/>
                <a:gd name="T47" fmla="*/ 128 w 128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92">
                  <a:moveTo>
                    <a:pt x="65" y="83"/>
                  </a:moveTo>
                  <a:lnTo>
                    <a:pt x="54" y="87"/>
                  </a:lnTo>
                  <a:lnTo>
                    <a:pt x="27" y="76"/>
                  </a:lnTo>
                  <a:lnTo>
                    <a:pt x="16" y="91"/>
                  </a:lnTo>
                  <a:lnTo>
                    <a:pt x="0" y="51"/>
                  </a:lnTo>
                  <a:lnTo>
                    <a:pt x="6" y="51"/>
                  </a:lnTo>
                  <a:lnTo>
                    <a:pt x="3" y="29"/>
                  </a:lnTo>
                  <a:lnTo>
                    <a:pt x="19" y="0"/>
                  </a:lnTo>
                  <a:lnTo>
                    <a:pt x="73" y="6"/>
                  </a:lnTo>
                  <a:lnTo>
                    <a:pt x="127" y="14"/>
                  </a:lnTo>
                  <a:lnTo>
                    <a:pt x="101" y="58"/>
                  </a:lnTo>
                  <a:lnTo>
                    <a:pt x="97" y="62"/>
                  </a:lnTo>
                  <a:lnTo>
                    <a:pt x="90" y="75"/>
                  </a:lnTo>
                  <a:lnTo>
                    <a:pt x="82" y="75"/>
                  </a:lnTo>
                  <a:lnTo>
                    <a:pt x="65" y="83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27" name="Freeform 13"/>
            <p:cNvSpPr>
              <a:spLocks/>
            </p:cNvSpPr>
            <p:nvPr/>
          </p:nvSpPr>
          <p:spPr bwMode="auto">
            <a:xfrm>
              <a:off x="3950" y="3881"/>
              <a:ext cx="74" cy="53"/>
            </a:xfrm>
            <a:custGeom>
              <a:avLst/>
              <a:gdLst>
                <a:gd name="T0" fmla="*/ 46 w 80"/>
                <a:gd name="T1" fmla="*/ 21 h 53"/>
                <a:gd name="T2" fmla="*/ 36 w 80"/>
                <a:gd name="T3" fmla="*/ 13 h 53"/>
                <a:gd name="T4" fmla="*/ 27 w 80"/>
                <a:gd name="T5" fmla="*/ 11 h 53"/>
                <a:gd name="T6" fmla="*/ 22 w 80"/>
                <a:gd name="T7" fmla="*/ 9 h 53"/>
                <a:gd name="T8" fmla="*/ 10 w 80"/>
                <a:gd name="T9" fmla="*/ 0 h 53"/>
                <a:gd name="T10" fmla="*/ 8 w 80"/>
                <a:gd name="T11" fmla="*/ 18 h 53"/>
                <a:gd name="T12" fmla="*/ 0 w 80"/>
                <a:gd name="T13" fmla="*/ 36 h 53"/>
                <a:gd name="T14" fmla="*/ 9 w 80"/>
                <a:gd name="T15" fmla="*/ 52 h 53"/>
                <a:gd name="T16" fmla="*/ 15 w 80"/>
                <a:gd name="T17" fmla="*/ 41 h 53"/>
                <a:gd name="T18" fmla="*/ 20 w 80"/>
                <a:gd name="T19" fmla="*/ 39 h 53"/>
                <a:gd name="T20" fmla="*/ 20 w 80"/>
                <a:gd name="T21" fmla="*/ 33 h 53"/>
                <a:gd name="T22" fmla="*/ 46 w 80"/>
                <a:gd name="T23" fmla="*/ 21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53"/>
                <a:gd name="T38" fmla="*/ 80 w 80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53">
                  <a:moveTo>
                    <a:pt x="79" y="21"/>
                  </a:moveTo>
                  <a:lnTo>
                    <a:pt x="62" y="13"/>
                  </a:lnTo>
                  <a:lnTo>
                    <a:pt x="45" y="11"/>
                  </a:lnTo>
                  <a:lnTo>
                    <a:pt x="38" y="9"/>
                  </a:lnTo>
                  <a:lnTo>
                    <a:pt x="17" y="0"/>
                  </a:lnTo>
                  <a:lnTo>
                    <a:pt x="15" y="18"/>
                  </a:lnTo>
                  <a:lnTo>
                    <a:pt x="0" y="36"/>
                  </a:lnTo>
                  <a:lnTo>
                    <a:pt x="16" y="52"/>
                  </a:lnTo>
                  <a:lnTo>
                    <a:pt x="25" y="41"/>
                  </a:lnTo>
                  <a:lnTo>
                    <a:pt x="35" y="39"/>
                  </a:lnTo>
                  <a:lnTo>
                    <a:pt x="35" y="33"/>
                  </a:lnTo>
                  <a:lnTo>
                    <a:pt x="79" y="21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28" name="Freeform 14"/>
            <p:cNvSpPr>
              <a:spLocks/>
            </p:cNvSpPr>
            <p:nvPr/>
          </p:nvSpPr>
          <p:spPr bwMode="auto">
            <a:xfrm>
              <a:off x="3899" y="3887"/>
              <a:ext cx="57" cy="37"/>
            </a:xfrm>
            <a:custGeom>
              <a:avLst/>
              <a:gdLst>
                <a:gd name="T0" fmla="*/ 9 w 62"/>
                <a:gd name="T1" fmla="*/ 14 h 37"/>
                <a:gd name="T2" fmla="*/ 4 w 62"/>
                <a:gd name="T3" fmla="*/ 2 h 37"/>
                <a:gd name="T4" fmla="*/ 34 w 62"/>
                <a:gd name="T5" fmla="*/ 0 h 37"/>
                <a:gd name="T6" fmla="*/ 17 w 62"/>
                <a:gd name="T7" fmla="*/ 27 h 37"/>
                <a:gd name="T8" fmla="*/ 0 w 62"/>
                <a:gd name="T9" fmla="*/ 36 h 37"/>
                <a:gd name="T10" fmla="*/ 10 w 62"/>
                <a:gd name="T11" fmla="*/ 21 h 37"/>
                <a:gd name="T12" fmla="*/ 6 w 62"/>
                <a:gd name="T13" fmla="*/ 16 h 37"/>
                <a:gd name="T14" fmla="*/ 9 w 62"/>
                <a:gd name="T15" fmla="*/ 14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37"/>
                <a:gd name="T26" fmla="*/ 62 w 62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37">
                  <a:moveTo>
                    <a:pt x="16" y="14"/>
                  </a:moveTo>
                  <a:lnTo>
                    <a:pt x="4" y="2"/>
                  </a:lnTo>
                  <a:lnTo>
                    <a:pt x="61" y="0"/>
                  </a:lnTo>
                  <a:lnTo>
                    <a:pt x="32" y="27"/>
                  </a:lnTo>
                  <a:lnTo>
                    <a:pt x="0" y="36"/>
                  </a:lnTo>
                  <a:lnTo>
                    <a:pt x="17" y="21"/>
                  </a:lnTo>
                  <a:lnTo>
                    <a:pt x="8" y="16"/>
                  </a:lnTo>
                  <a:lnTo>
                    <a:pt x="16" y="14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29" name="Freeform 15"/>
            <p:cNvSpPr>
              <a:spLocks/>
            </p:cNvSpPr>
            <p:nvPr/>
          </p:nvSpPr>
          <p:spPr bwMode="auto">
            <a:xfrm>
              <a:off x="3725" y="2794"/>
              <a:ext cx="246" cy="251"/>
            </a:xfrm>
            <a:custGeom>
              <a:avLst/>
              <a:gdLst>
                <a:gd name="T0" fmla="*/ 146 w 267"/>
                <a:gd name="T1" fmla="*/ 130 h 251"/>
                <a:gd name="T2" fmla="*/ 114 w 267"/>
                <a:gd name="T3" fmla="*/ 95 h 251"/>
                <a:gd name="T4" fmla="*/ 82 w 267"/>
                <a:gd name="T5" fmla="*/ 59 h 251"/>
                <a:gd name="T6" fmla="*/ 64 w 267"/>
                <a:gd name="T7" fmla="*/ 42 h 251"/>
                <a:gd name="T8" fmla="*/ 55 w 267"/>
                <a:gd name="T9" fmla="*/ 42 h 251"/>
                <a:gd name="T10" fmla="*/ 18 w 267"/>
                <a:gd name="T11" fmla="*/ 0 h 251"/>
                <a:gd name="T12" fmla="*/ 5 w 267"/>
                <a:gd name="T13" fmla="*/ 5 h 251"/>
                <a:gd name="T14" fmla="*/ 6 w 267"/>
                <a:gd name="T15" fmla="*/ 8 h 251"/>
                <a:gd name="T16" fmla="*/ 3 w 267"/>
                <a:gd name="T17" fmla="*/ 65 h 251"/>
                <a:gd name="T18" fmla="*/ 1 w 267"/>
                <a:gd name="T19" fmla="*/ 122 h 251"/>
                <a:gd name="T20" fmla="*/ 4 w 267"/>
                <a:gd name="T21" fmla="*/ 130 h 251"/>
                <a:gd name="T22" fmla="*/ 0 w 267"/>
                <a:gd name="T23" fmla="*/ 171 h 251"/>
                <a:gd name="T24" fmla="*/ 16 w 267"/>
                <a:gd name="T25" fmla="*/ 215 h 251"/>
                <a:gd name="T26" fmla="*/ 53 w 267"/>
                <a:gd name="T27" fmla="*/ 237 h 251"/>
                <a:gd name="T28" fmla="*/ 102 w 267"/>
                <a:gd name="T29" fmla="*/ 250 h 251"/>
                <a:gd name="T30" fmla="*/ 128 w 267"/>
                <a:gd name="T31" fmla="*/ 233 h 251"/>
                <a:gd name="T32" fmla="*/ 150 w 267"/>
                <a:gd name="T33" fmla="*/ 190 h 251"/>
                <a:gd name="T34" fmla="*/ 144 w 267"/>
                <a:gd name="T35" fmla="*/ 154 h 251"/>
                <a:gd name="T36" fmla="*/ 146 w 267"/>
                <a:gd name="T37" fmla="*/ 130 h 2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7"/>
                <a:gd name="T58" fmla="*/ 0 h 251"/>
                <a:gd name="T59" fmla="*/ 267 w 267"/>
                <a:gd name="T60" fmla="*/ 251 h 2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7" h="251">
                  <a:moveTo>
                    <a:pt x="258" y="130"/>
                  </a:moveTo>
                  <a:lnTo>
                    <a:pt x="203" y="95"/>
                  </a:lnTo>
                  <a:lnTo>
                    <a:pt x="147" y="59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33" y="0"/>
                  </a:lnTo>
                  <a:lnTo>
                    <a:pt x="5" y="5"/>
                  </a:lnTo>
                  <a:lnTo>
                    <a:pt x="7" y="8"/>
                  </a:lnTo>
                  <a:lnTo>
                    <a:pt x="3" y="65"/>
                  </a:lnTo>
                  <a:lnTo>
                    <a:pt x="1" y="122"/>
                  </a:lnTo>
                  <a:lnTo>
                    <a:pt x="4" y="130"/>
                  </a:lnTo>
                  <a:lnTo>
                    <a:pt x="0" y="171"/>
                  </a:lnTo>
                  <a:lnTo>
                    <a:pt x="27" y="215"/>
                  </a:lnTo>
                  <a:lnTo>
                    <a:pt x="93" y="237"/>
                  </a:lnTo>
                  <a:lnTo>
                    <a:pt x="180" y="250"/>
                  </a:lnTo>
                  <a:lnTo>
                    <a:pt x="228" y="233"/>
                  </a:lnTo>
                  <a:lnTo>
                    <a:pt x="266" y="190"/>
                  </a:lnTo>
                  <a:lnTo>
                    <a:pt x="254" y="154"/>
                  </a:lnTo>
                  <a:lnTo>
                    <a:pt x="258" y="130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30" name="Freeform 16"/>
            <p:cNvSpPr>
              <a:spLocks/>
            </p:cNvSpPr>
            <p:nvPr/>
          </p:nvSpPr>
          <p:spPr bwMode="auto">
            <a:xfrm>
              <a:off x="3124" y="2361"/>
              <a:ext cx="774" cy="1577"/>
            </a:xfrm>
            <a:custGeom>
              <a:avLst/>
              <a:gdLst>
                <a:gd name="T0" fmla="*/ 266 w 839"/>
                <a:gd name="T1" fmla="*/ 999 h 1577"/>
                <a:gd name="T2" fmla="*/ 258 w 839"/>
                <a:gd name="T3" fmla="*/ 1059 h 1577"/>
                <a:gd name="T4" fmla="*/ 279 w 839"/>
                <a:gd name="T5" fmla="*/ 1062 h 1577"/>
                <a:gd name="T6" fmla="*/ 296 w 839"/>
                <a:gd name="T7" fmla="*/ 1091 h 1577"/>
                <a:gd name="T8" fmla="*/ 258 w 839"/>
                <a:gd name="T9" fmla="*/ 1083 h 1577"/>
                <a:gd name="T10" fmla="*/ 259 w 839"/>
                <a:gd name="T11" fmla="*/ 1140 h 1577"/>
                <a:gd name="T12" fmla="*/ 258 w 839"/>
                <a:gd name="T13" fmla="*/ 1203 h 1577"/>
                <a:gd name="T14" fmla="*/ 228 w 839"/>
                <a:gd name="T15" fmla="*/ 1276 h 1577"/>
                <a:gd name="T16" fmla="*/ 289 w 839"/>
                <a:gd name="T17" fmla="*/ 1324 h 1577"/>
                <a:gd name="T18" fmla="*/ 289 w 839"/>
                <a:gd name="T19" fmla="*/ 1354 h 1577"/>
                <a:gd name="T20" fmla="*/ 258 w 839"/>
                <a:gd name="T21" fmla="*/ 1420 h 1577"/>
                <a:gd name="T22" fmla="*/ 240 w 839"/>
                <a:gd name="T23" fmla="*/ 1452 h 1577"/>
                <a:gd name="T24" fmla="*/ 249 w 839"/>
                <a:gd name="T25" fmla="*/ 1466 h 1577"/>
                <a:gd name="T26" fmla="*/ 237 w 839"/>
                <a:gd name="T27" fmla="*/ 1506 h 1577"/>
                <a:gd name="T28" fmla="*/ 244 w 839"/>
                <a:gd name="T29" fmla="*/ 1537 h 1577"/>
                <a:gd name="T30" fmla="*/ 280 w 839"/>
                <a:gd name="T31" fmla="*/ 1576 h 1577"/>
                <a:gd name="T32" fmla="*/ 178 w 839"/>
                <a:gd name="T33" fmla="*/ 1549 h 1577"/>
                <a:gd name="T34" fmla="*/ 146 w 839"/>
                <a:gd name="T35" fmla="*/ 1488 h 1577"/>
                <a:gd name="T36" fmla="*/ 101 w 839"/>
                <a:gd name="T37" fmla="*/ 1422 h 1577"/>
                <a:gd name="T38" fmla="*/ 115 w 839"/>
                <a:gd name="T39" fmla="*/ 1323 h 1577"/>
                <a:gd name="T40" fmla="*/ 106 w 839"/>
                <a:gd name="T41" fmla="*/ 1225 h 1577"/>
                <a:gd name="T42" fmla="*/ 87 w 839"/>
                <a:gd name="T43" fmla="*/ 1192 h 1577"/>
                <a:gd name="T44" fmla="*/ 83 w 839"/>
                <a:gd name="T45" fmla="*/ 1161 h 1577"/>
                <a:gd name="T46" fmla="*/ 55 w 839"/>
                <a:gd name="T47" fmla="*/ 1079 h 1577"/>
                <a:gd name="T48" fmla="*/ 43 w 839"/>
                <a:gd name="T49" fmla="*/ 967 h 1577"/>
                <a:gd name="T50" fmla="*/ 45 w 839"/>
                <a:gd name="T51" fmla="*/ 881 h 1577"/>
                <a:gd name="T52" fmla="*/ 33 w 839"/>
                <a:gd name="T53" fmla="*/ 807 h 1577"/>
                <a:gd name="T54" fmla="*/ 39 w 839"/>
                <a:gd name="T55" fmla="*/ 728 h 1577"/>
                <a:gd name="T56" fmla="*/ 36 w 839"/>
                <a:gd name="T57" fmla="*/ 629 h 1577"/>
                <a:gd name="T58" fmla="*/ 15 w 839"/>
                <a:gd name="T59" fmla="*/ 555 h 1577"/>
                <a:gd name="T60" fmla="*/ 2 w 839"/>
                <a:gd name="T61" fmla="*/ 481 h 1577"/>
                <a:gd name="T62" fmla="*/ 6 w 839"/>
                <a:gd name="T63" fmla="*/ 409 h 1577"/>
                <a:gd name="T64" fmla="*/ 16 w 839"/>
                <a:gd name="T65" fmla="*/ 325 h 1577"/>
                <a:gd name="T66" fmla="*/ 37 w 839"/>
                <a:gd name="T67" fmla="*/ 265 h 1577"/>
                <a:gd name="T68" fmla="*/ 20 w 839"/>
                <a:gd name="T69" fmla="*/ 161 h 1577"/>
                <a:gd name="T70" fmla="*/ 51 w 839"/>
                <a:gd name="T71" fmla="*/ 115 h 1577"/>
                <a:gd name="T72" fmla="*/ 51 w 839"/>
                <a:gd name="T73" fmla="*/ 53 h 1577"/>
                <a:gd name="T74" fmla="*/ 83 w 839"/>
                <a:gd name="T75" fmla="*/ 6 h 1577"/>
                <a:gd name="T76" fmla="*/ 137 w 839"/>
                <a:gd name="T77" fmla="*/ 47 h 1577"/>
                <a:gd name="T78" fmla="*/ 181 w 839"/>
                <a:gd name="T79" fmla="*/ 10 h 1577"/>
                <a:gd name="T80" fmla="*/ 219 w 839"/>
                <a:gd name="T81" fmla="*/ 65 h 1577"/>
                <a:gd name="T82" fmla="*/ 274 w 839"/>
                <a:gd name="T83" fmla="*/ 124 h 1577"/>
                <a:gd name="T84" fmla="*/ 325 w 839"/>
                <a:gd name="T85" fmla="*/ 165 h 1577"/>
                <a:gd name="T86" fmla="*/ 341 w 839"/>
                <a:gd name="T87" fmla="*/ 238 h 1577"/>
                <a:gd name="T88" fmla="*/ 367 w 839"/>
                <a:gd name="T89" fmla="*/ 291 h 1577"/>
                <a:gd name="T90" fmla="*/ 423 w 839"/>
                <a:gd name="T91" fmla="*/ 284 h 1577"/>
                <a:gd name="T92" fmla="*/ 445 w 839"/>
                <a:gd name="T93" fmla="*/ 197 h 1577"/>
                <a:gd name="T94" fmla="*/ 477 w 839"/>
                <a:gd name="T95" fmla="*/ 265 h 1577"/>
                <a:gd name="T96" fmla="*/ 438 w 839"/>
                <a:gd name="T97" fmla="*/ 315 h 1577"/>
                <a:gd name="T98" fmla="*/ 406 w 839"/>
                <a:gd name="T99" fmla="*/ 376 h 1577"/>
                <a:gd name="T100" fmla="*/ 374 w 839"/>
                <a:gd name="T101" fmla="*/ 436 h 1577"/>
                <a:gd name="T102" fmla="*/ 372 w 839"/>
                <a:gd name="T103" fmla="*/ 497 h 1577"/>
                <a:gd name="T104" fmla="*/ 375 w 839"/>
                <a:gd name="T105" fmla="*/ 588 h 1577"/>
                <a:gd name="T106" fmla="*/ 380 w 839"/>
                <a:gd name="T107" fmla="*/ 669 h 1577"/>
                <a:gd name="T108" fmla="*/ 424 w 839"/>
                <a:gd name="T109" fmla="*/ 748 h 1577"/>
                <a:gd name="T110" fmla="*/ 432 w 839"/>
                <a:gd name="T111" fmla="*/ 814 h 1577"/>
                <a:gd name="T112" fmla="*/ 394 w 839"/>
                <a:gd name="T113" fmla="*/ 867 h 1577"/>
                <a:gd name="T114" fmla="*/ 346 w 839"/>
                <a:gd name="T115" fmla="*/ 886 h 1577"/>
                <a:gd name="T116" fmla="*/ 299 w 839"/>
                <a:gd name="T117" fmla="*/ 891 h 1577"/>
                <a:gd name="T118" fmla="*/ 313 w 839"/>
                <a:gd name="T119" fmla="*/ 974 h 15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9"/>
                <a:gd name="T181" fmla="*/ 0 h 1577"/>
                <a:gd name="T182" fmla="*/ 839 w 839"/>
                <a:gd name="T183" fmla="*/ 1577 h 15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9" h="1577">
                  <a:moveTo>
                    <a:pt x="538" y="1000"/>
                  </a:moveTo>
                  <a:lnTo>
                    <a:pt x="466" y="999"/>
                  </a:lnTo>
                  <a:lnTo>
                    <a:pt x="414" y="989"/>
                  </a:lnTo>
                  <a:lnTo>
                    <a:pt x="454" y="1059"/>
                  </a:lnTo>
                  <a:lnTo>
                    <a:pt x="470" y="1065"/>
                  </a:lnTo>
                  <a:lnTo>
                    <a:pt x="490" y="1062"/>
                  </a:lnTo>
                  <a:lnTo>
                    <a:pt x="504" y="1052"/>
                  </a:lnTo>
                  <a:lnTo>
                    <a:pt x="520" y="1091"/>
                  </a:lnTo>
                  <a:lnTo>
                    <a:pt x="493" y="1083"/>
                  </a:lnTo>
                  <a:lnTo>
                    <a:pt x="454" y="1083"/>
                  </a:lnTo>
                  <a:lnTo>
                    <a:pt x="493" y="1100"/>
                  </a:lnTo>
                  <a:lnTo>
                    <a:pt x="457" y="1140"/>
                  </a:lnTo>
                  <a:lnTo>
                    <a:pt x="461" y="1181"/>
                  </a:lnTo>
                  <a:lnTo>
                    <a:pt x="456" y="1203"/>
                  </a:lnTo>
                  <a:lnTo>
                    <a:pt x="398" y="1228"/>
                  </a:lnTo>
                  <a:lnTo>
                    <a:pt x="401" y="1276"/>
                  </a:lnTo>
                  <a:lnTo>
                    <a:pt x="478" y="1309"/>
                  </a:lnTo>
                  <a:lnTo>
                    <a:pt x="507" y="1324"/>
                  </a:lnTo>
                  <a:lnTo>
                    <a:pt x="491" y="1348"/>
                  </a:lnTo>
                  <a:lnTo>
                    <a:pt x="508" y="1354"/>
                  </a:lnTo>
                  <a:lnTo>
                    <a:pt x="481" y="1386"/>
                  </a:lnTo>
                  <a:lnTo>
                    <a:pt x="454" y="1420"/>
                  </a:lnTo>
                  <a:lnTo>
                    <a:pt x="452" y="1460"/>
                  </a:lnTo>
                  <a:lnTo>
                    <a:pt x="423" y="1452"/>
                  </a:lnTo>
                  <a:lnTo>
                    <a:pt x="413" y="1456"/>
                  </a:lnTo>
                  <a:lnTo>
                    <a:pt x="439" y="1466"/>
                  </a:lnTo>
                  <a:lnTo>
                    <a:pt x="417" y="1494"/>
                  </a:lnTo>
                  <a:lnTo>
                    <a:pt x="416" y="1506"/>
                  </a:lnTo>
                  <a:lnTo>
                    <a:pt x="440" y="1538"/>
                  </a:lnTo>
                  <a:lnTo>
                    <a:pt x="428" y="1537"/>
                  </a:lnTo>
                  <a:lnTo>
                    <a:pt x="461" y="1550"/>
                  </a:lnTo>
                  <a:lnTo>
                    <a:pt x="491" y="1576"/>
                  </a:lnTo>
                  <a:lnTo>
                    <a:pt x="409" y="1555"/>
                  </a:lnTo>
                  <a:lnTo>
                    <a:pt x="313" y="1549"/>
                  </a:lnTo>
                  <a:lnTo>
                    <a:pt x="285" y="1526"/>
                  </a:lnTo>
                  <a:lnTo>
                    <a:pt x="255" y="1488"/>
                  </a:lnTo>
                  <a:lnTo>
                    <a:pt x="225" y="1489"/>
                  </a:lnTo>
                  <a:lnTo>
                    <a:pt x="179" y="1422"/>
                  </a:lnTo>
                  <a:lnTo>
                    <a:pt x="208" y="1392"/>
                  </a:lnTo>
                  <a:lnTo>
                    <a:pt x="200" y="1323"/>
                  </a:lnTo>
                  <a:lnTo>
                    <a:pt x="190" y="1265"/>
                  </a:lnTo>
                  <a:lnTo>
                    <a:pt x="186" y="1225"/>
                  </a:lnTo>
                  <a:lnTo>
                    <a:pt x="173" y="1202"/>
                  </a:lnTo>
                  <a:lnTo>
                    <a:pt x="153" y="1192"/>
                  </a:lnTo>
                  <a:lnTo>
                    <a:pt x="186" y="1181"/>
                  </a:lnTo>
                  <a:lnTo>
                    <a:pt x="146" y="1161"/>
                  </a:lnTo>
                  <a:lnTo>
                    <a:pt x="122" y="1107"/>
                  </a:lnTo>
                  <a:lnTo>
                    <a:pt x="97" y="1079"/>
                  </a:lnTo>
                  <a:lnTo>
                    <a:pt x="95" y="1038"/>
                  </a:lnTo>
                  <a:lnTo>
                    <a:pt x="76" y="967"/>
                  </a:lnTo>
                  <a:lnTo>
                    <a:pt x="70" y="914"/>
                  </a:lnTo>
                  <a:lnTo>
                    <a:pt x="79" y="881"/>
                  </a:lnTo>
                  <a:lnTo>
                    <a:pt x="72" y="850"/>
                  </a:lnTo>
                  <a:lnTo>
                    <a:pt x="58" y="807"/>
                  </a:lnTo>
                  <a:lnTo>
                    <a:pt x="44" y="764"/>
                  </a:lnTo>
                  <a:lnTo>
                    <a:pt x="69" y="728"/>
                  </a:lnTo>
                  <a:lnTo>
                    <a:pt x="56" y="694"/>
                  </a:lnTo>
                  <a:lnTo>
                    <a:pt x="64" y="629"/>
                  </a:lnTo>
                  <a:lnTo>
                    <a:pt x="51" y="598"/>
                  </a:lnTo>
                  <a:lnTo>
                    <a:pt x="25" y="555"/>
                  </a:lnTo>
                  <a:lnTo>
                    <a:pt x="0" y="513"/>
                  </a:lnTo>
                  <a:lnTo>
                    <a:pt x="2" y="481"/>
                  </a:lnTo>
                  <a:lnTo>
                    <a:pt x="10" y="447"/>
                  </a:lnTo>
                  <a:lnTo>
                    <a:pt x="8" y="409"/>
                  </a:lnTo>
                  <a:lnTo>
                    <a:pt x="5" y="373"/>
                  </a:lnTo>
                  <a:lnTo>
                    <a:pt x="28" y="325"/>
                  </a:lnTo>
                  <a:lnTo>
                    <a:pt x="51" y="278"/>
                  </a:lnTo>
                  <a:lnTo>
                    <a:pt x="65" y="265"/>
                  </a:lnTo>
                  <a:lnTo>
                    <a:pt x="45" y="235"/>
                  </a:lnTo>
                  <a:lnTo>
                    <a:pt x="35" y="161"/>
                  </a:lnTo>
                  <a:lnTo>
                    <a:pt x="45" y="135"/>
                  </a:lnTo>
                  <a:lnTo>
                    <a:pt x="91" y="115"/>
                  </a:lnTo>
                  <a:lnTo>
                    <a:pt x="102" y="63"/>
                  </a:lnTo>
                  <a:lnTo>
                    <a:pt x="91" y="53"/>
                  </a:lnTo>
                  <a:lnTo>
                    <a:pt x="134" y="0"/>
                  </a:lnTo>
                  <a:lnTo>
                    <a:pt x="146" y="6"/>
                  </a:lnTo>
                  <a:lnTo>
                    <a:pt x="212" y="17"/>
                  </a:lnTo>
                  <a:lnTo>
                    <a:pt x="239" y="47"/>
                  </a:lnTo>
                  <a:lnTo>
                    <a:pt x="256" y="20"/>
                  </a:lnTo>
                  <a:lnTo>
                    <a:pt x="319" y="10"/>
                  </a:lnTo>
                  <a:lnTo>
                    <a:pt x="331" y="23"/>
                  </a:lnTo>
                  <a:lnTo>
                    <a:pt x="384" y="65"/>
                  </a:lnTo>
                  <a:lnTo>
                    <a:pt x="435" y="108"/>
                  </a:lnTo>
                  <a:lnTo>
                    <a:pt x="481" y="124"/>
                  </a:lnTo>
                  <a:lnTo>
                    <a:pt x="525" y="141"/>
                  </a:lnTo>
                  <a:lnTo>
                    <a:pt x="572" y="165"/>
                  </a:lnTo>
                  <a:lnTo>
                    <a:pt x="621" y="189"/>
                  </a:lnTo>
                  <a:lnTo>
                    <a:pt x="602" y="238"/>
                  </a:lnTo>
                  <a:lnTo>
                    <a:pt x="582" y="287"/>
                  </a:lnTo>
                  <a:lnTo>
                    <a:pt x="644" y="291"/>
                  </a:lnTo>
                  <a:lnTo>
                    <a:pt x="706" y="295"/>
                  </a:lnTo>
                  <a:lnTo>
                    <a:pt x="742" y="284"/>
                  </a:lnTo>
                  <a:lnTo>
                    <a:pt x="783" y="228"/>
                  </a:lnTo>
                  <a:lnTo>
                    <a:pt x="780" y="197"/>
                  </a:lnTo>
                  <a:lnTo>
                    <a:pt x="814" y="198"/>
                  </a:lnTo>
                  <a:lnTo>
                    <a:pt x="838" y="265"/>
                  </a:lnTo>
                  <a:lnTo>
                    <a:pt x="804" y="289"/>
                  </a:lnTo>
                  <a:lnTo>
                    <a:pt x="771" y="315"/>
                  </a:lnTo>
                  <a:lnTo>
                    <a:pt x="742" y="345"/>
                  </a:lnTo>
                  <a:lnTo>
                    <a:pt x="713" y="376"/>
                  </a:lnTo>
                  <a:lnTo>
                    <a:pt x="685" y="405"/>
                  </a:lnTo>
                  <a:lnTo>
                    <a:pt x="657" y="436"/>
                  </a:lnTo>
                  <a:lnTo>
                    <a:pt x="658" y="442"/>
                  </a:lnTo>
                  <a:lnTo>
                    <a:pt x="655" y="497"/>
                  </a:lnTo>
                  <a:lnTo>
                    <a:pt x="652" y="554"/>
                  </a:lnTo>
                  <a:lnTo>
                    <a:pt x="660" y="588"/>
                  </a:lnTo>
                  <a:lnTo>
                    <a:pt x="647" y="609"/>
                  </a:lnTo>
                  <a:lnTo>
                    <a:pt x="670" y="669"/>
                  </a:lnTo>
                  <a:lnTo>
                    <a:pt x="742" y="710"/>
                  </a:lnTo>
                  <a:lnTo>
                    <a:pt x="746" y="748"/>
                  </a:lnTo>
                  <a:lnTo>
                    <a:pt x="780" y="768"/>
                  </a:lnTo>
                  <a:lnTo>
                    <a:pt x="759" y="814"/>
                  </a:lnTo>
                  <a:lnTo>
                    <a:pt x="738" y="858"/>
                  </a:lnTo>
                  <a:lnTo>
                    <a:pt x="694" y="867"/>
                  </a:lnTo>
                  <a:lnTo>
                    <a:pt x="651" y="876"/>
                  </a:lnTo>
                  <a:lnTo>
                    <a:pt x="608" y="886"/>
                  </a:lnTo>
                  <a:lnTo>
                    <a:pt x="564" y="895"/>
                  </a:lnTo>
                  <a:lnTo>
                    <a:pt x="525" y="891"/>
                  </a:lnTo>
                  <a:lnTo>
                    <a:pt x="537" y="911"/>
                  </a:lnTo>
                  <a:lnTo>
                    <a:pt x="551" y="974"/>
                  </a:lnTo>
                  <a:lnTo>
                    <a:pt x="538" y="1000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31" name="Freeform 17"/>
            <p:cNvSpPr>
              <a:spLocks/>
            </p:cNvSpPr>
            <p:nvPr/>
          </p:nvSpPr>
          <p:spPr bwMode="auto">
            <a:xfrm>
              <a:off x="3576" y="3952"/>
              <a:ext cx="191" cy="113"/>
            </a:xfrm>
            <a:custGeom>
              <a:avLst/>
              <a:gdLst>
                <a:gd name="T0" fmla="*/ 10 w 207"/>
                <a:gd name="T1" fmla="*/ 22 h 113"/>
                <a:gd name="T2" fmla="*/ 0 w 207"/>
                <a:gd name="T3" fmla="*/ 0 h 113"/>
                <a:gd name="T4" fmla="*/ 16 w 207"/>
                <a:gd name="T5" fmla="*/ 55 h 113"/>
                <a:gd name="T6" fmla="*/ 30 w 207"/>
                <a:gd name="T7" fmla="*/ 110 h 113"/>
                <a:gd name="T8" fmla="*/ 74 w 207"/>
                <a:gd name="T9" fmla="*/ 110 h 113"/>
                <a:gd name="T10" fmla="*/ 116 w 207"/>
                <a:gd name="T11" fmla="*/ 112 h 113"/>
                <a:gd name="T12" fmla="*/ 115 w 207"/>
                <a:gd name="T13" fmla="*/ 98 h 113"/>
                <a:gd name="T14" fmla="*/ 52 w 207"/>
                <a:gd name="T15" fmla="*/ 68 h 113"/>
                <a:gd name="T16" fmla="*/ 10 w 207"/>
                <a:gd name="T17" fmla="*/ 22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7"/>
                <a:gd name="T28" fmla="*/ 0 h 113"/>
                <a:gd name="T29" fmla="*/ 207 w 207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7" h="113">
                  <a:moveTo>
                    <a:pt x="17" y="22"/>
                  </a:moveTo>
                  <a:lnTo>
                    <a:pt x="0" y="0"/>
                  </a:lnTo>
                  <a:lnTo>
                    <a:pt x="27" y="55"/>
                  </a:lnTo>
                  <a:lnTo>
                    <a:pt x="54" y="110"/>
                  </a:lnTo>
                  <a:lnTo>
                    <a:pt x="130" y="110"/>
                  </a:lnTo>
                  <a:lnTo>
                    <a:pt x="206" y="112"/>
                  </a:lnTo>
                  <a:lnTo>
                    <a:pt x="200" y="98"/>
                  </a:lnTo>
                  <a:lnTo>
                    <a:pt x="91" y="68"/>
                  </a:lnTo>
                  <a:lnTo>
                    <a:pt x="17" y="22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32" name="Freeform 18"/>
            <p:cNvSpPr>
              <a:spLocks/>
            </p:cNvSpPr>
            <p:nvPr/>
          </p:nvSpPr>
          <p:spPr bwMode="auto">
            <a:xfrm>
              <a:off x="3024" y="2138"/>
              <a:ext cx="556" cy="1874"/>
            </a:xfrm>
            <a:custGeom>
              <a:avLst/>
              <a:gdLst>
                <a:gd name="T0" fmla="*/ 33 w 602"/>
                <a:gd name="T1" fmla="*/ 742 h 1874"/>
                <a:gd name="T2" fmla="*/ 37 w 602"/>
                <a:gd name="T3" fmla="*/ 867 h 1874"/>
                <a:gd name="T4" fmla="*/ 29 w 602"/>
                <a:gd name="T5" fmla="*/ 1006 h 1874"/>
                <a:gd name="T6" fmla="*/ 42 w 602"/>
                <a:gd name="T7" fmla="*/ 1111 h 1874"/>
                <a:gd name="T8" fmla="*/ 65 w 602"/>
                <a:gd name="T9" fmla="*/ 1250 h 1874"/>
                <a:gd name="T10" fmla="*/ 91 w 602"/>
                <a:gd name="T11" fmla="*/ 1250 h 1874"/>
                <a:gd name="T12" fmla="*/ 106 w 602"/>
                <a:gd name="T13" fmla="*/ 1287 h 1874"/>
                <a:gd name="T14" fmla="*/ 106 w 602"/>
                <a:gd name="T15" fmla="*/ 1326 h 1874"/>
                <a:gd name="T16" fmla="*/ 125 w 602"/>
                <a:gd name="T17" fmla="*/ 1399 h 1874"/>
                <a:gd name="T18" fmla="*/ 118 w 602"/>
                <a:gd name="T19" fmla="*/ 1446 h 1874"/>
                <a:gd name="T20" fmla="*/ 119 w 602"/>
                <a:gd name="T21" fmla="*/ 1487 h 1874"/>
                <a:gd name="T22" fmla="*/ 110 w 602"/>
                <a:gd name="T23" fmla="*/ 1489 h 1874"/>
                <a:gd name="T24" fmla="*/ 95 w 602"/>
                <a:gd name="T25" fmla="*/ 1473 h 1874"/>
                <a:gd name="T26" fmla="*/ 77 w 602"/>
                <a:gd name="T27" fmla="*/ 1514 h 1874"/>
                <a:gd name="T28" fmla="*/ 125 w 602"/>
                <a:gd name="T29" fmla="*/ 1540 h 1874"/>
                <a:gd name="T30" fmla="*/ 109 w 602"/>
                <a:gd name="T31" fmla="*/ 1565 h 1874"/>
                <a:gd name="T32" fmla="*/ 149 w 602"/>
                <a:gd name="T33" fmla="*/ 1577 h 1874"/>
                <a:gd name="T34" fmla="*/ 118 w 602"/>
                <a:gd name="T35" fmla="*/ 1582 h 1874"/>
                <a:gd name="T36" fmla="*/ 148 w 602"/>
                <a:gd name="T37" fmla="*/ 1666 h 1874"/>
                <a:gd name="T38" fmla="*/ 163 w 602"/>
                <a:gd name="T39" fmla="*/ 1703 h 1874"/>
                <a:gd name="T40" fmla="*/ 187 w 602"/>
                <a:gd name="T41" fmla="*/ 1746 h 1874"/>
                <a:gd name="T42" fmla="*/ 201 w 602"/>
                <a:gd name="T43" fmla="*/ 1773 h 1874"/>
                <a:gd name="T44" fmla="*/ 219 w 602"/>
                <a:gd name="T45" fmla="*/ 1819 h 1874"/>
                <a:gd name="T46" fmla="*/ 232 w 602"/>
                <a:gd name="T47" fmla="*/ 1841 h 1874"/>
                <a:gd name="T48" fmla="*/ 293 w 602"/>
                <a:gd name="T49" fmla="*/ 1810 h 1874"/>
                <a:gd name="T50" fmla="*/ 296 w 602"/>
                <a:gd name="T51" fmla="*/ 1778 h 1874"/>
                <a:gd name="T52" fmla="*/ 208 w 602"/>
                <a:gd name="T53" fmla="*/ 1710 h 1874"/>
                <a:gd name="T54" fmla="*/ 182 w 602"/>
                <a:gd name="T55" fmla="*/ 1614 h 1874"/>
                <a:gd name="T56" fmla="*/ 169 w 602"/>
                <a:gd name="T57" fmla="*/ 1447 h 1874"/>
                <a:gd name="T58" fmla="*/ 169 w 602"/>
                <a:gd name="T59" fmla="*/ 1404 h 1874"/>
                <a:gd name="T60" fmla="*/ 118 w 602"/>
                <a:gd name="T61" fmla="*/ 1301 h 1874"/>
                <a:gd name="T62" fmla="*/ 102 w 602"/>
                <a:gd name="T63" fmla="*/ 1136 h 1874"/>
                <a:gd name="T64" fmla="*/ 95 w 602"/>
                <a:gd name="T65" fmla="*/ 1030 h 1874"/>
                <a:gd name="T66" fmla="*/ 93 w 602"/>
                <a:gd name="T67" fmla="*/ 917 h 1874"/>
                <a:gd name="T68" fmla="*/ 77 w 602"/>
                <a:gd name="T69" fmla="*/ 778 h 1874"/>
                <a:gd name="T70" fmla="*/ 68 w 602"/>
                <a:gd name="T71" fmla="*/ 670 h 1874"/>
                <a:gd name="T72" fmla="*/ 79 w 602"/>
                <a:gd name="T73" fmla="*/ 547 h 1874"/>
                <a:gd name="T74" fmla="*/ 88 w 602"/>
                <a:gd name="T75" fmla="*/ 457 h 1874"/>
                <a:gd name="T76" fmla="*/ 115 w 602"/>
                <a:gd name="T77" fmla="*/ 338 h 1874"/>
                <a:gd name="T78" fmla="*/ 93 w 602"/>
                <a:gd name="T79" fmla="*/ 270 h 1874"/>
                <a:gd name="T80" fmla="*/ 58 w 602"/>
                <a:gd name="T81" fmla="*/ 132 h 1874"/>
                <a:gd name="T82" fmla="*/ 33 w 602"/>
                <a:gd name="T83" fmla="*/ 23 h 1874"/>
                <a:gd name="T84" fmla="*/ 6 w 602"/>
                <a:gd name="T85" fmla="*/ 43 h 1874"/>
                <a:gd name="T86" fmla="*/ 17 w 602"/>
                <a:gd name="T87" fmla="*/ 175 h 1874"/>
                <a:gd name="T88" fmla="*/ 15 w 602"/>
                <a:gd name="T89" fmla="*/ 312 h 1874"/>
                <a:gd name="T90" fmla="*/ 20 w 602"/>
                <a:gd name="T91" fmla="*/ 507 h 1874"/>
                <a:gd name="T92" fmla="*/ 22 w 602"/>
                <a:gd name="T93" fmla="*/ 665 h 187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2"/>
                <a:gd name="T142" fmla="*/ 0 h 1874"/>
                <a:gd name="T143" fmla="*/ 602 w 602"/>
                <a:gd name="T144" fmla="*/ 1874 h 187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2" h="1874">
                  <a:moveTo>
                    <a:pt x="38" y="665"/>
                  </a:moveTo>
                  <a:lnTo>
                    <a:pt x="48" y="703"/>
                  </a:lnTo>
                  <a:lnTo>
                    <a:pt x="59" y="742"/>
                  </a:lnTo>
                  <a:lnTo>
                    <a:pt x="65" y="781"/>
                  </a:lnTo>
                  <a:lnTo>
                    <a:pt x="72" y="820"/>
                  </a:lnTo>
                  <a:lnTo>
                    <a:pt x="65" y="867"/>
                  </a:lnTo>
                  <a:lnTo>
                    <a:pt x="58" y="914"/>
                  </a:lnTo>
                  <a:lnTo>
                    <a:pt x="54" y="959"/>
                  </a:lnTo>
                  <a:lnTo>
                    <a:pt x="51" y="1006"/>
                  </a:lnTo>
                  <a:lnTo>
                    <a:pt x="37" y="1023"/>
                  </a:lnTo>
                  <a:lnTo>
                    <a:pt x="56" y="1066"/>
                  </a:lnTo>
                  <a:lnTo>
                    <a:pt x="74" y="1111"/>
                  </a:lnTo>
                  <a:lnTo>
                    <a:pt x="87" y="1160"/>
                  </a:lnTo>
                  <a:lnTo>
                    <a:pt x="81" y="1207"/>
                  </a:lnTo>
                  <a:lnTo>
                    <a:pt x="113" y="1250"/>
                  </a:lnTo>
                  <a:lnTo>
                    <a:pt x="118" y="1259"/>
                  </a:lnTo>
                  <a:lnTo>
                    <a:pt x="138" y="1250"/>
                  </a:lnTo>
                  <a:lnTo>
                    <a:pt x="157" y="1250"/>
                  </a:lnTo>
                  <a:lnTo>
                    <a:pt x="173" y="1242"/>
                  </a:lnTo>
                  <a:lnTo>
                    <a:pt x="167" y="1271"/>
                  </a:lnTo>
                  <a:lnTo>
                    <a:pt x="184" y="1287"/>
                  </a:lnTo>
                  <a:lnTo>
                    <a:pt x="175" y="1280"/>
                  </a:lnTo>
                  <a:lnTo>
                    <a:pt x="178" y="1297"/>
                  </a:lnTo>
                  <a:lnTo>
                    <a:pt x="184" y="1326"/>
                  </a:lnTo>
                  <a:lnTo>
                    <a:pt x="186" y="1360"/>
                  </a:lnTo>
                  <a:lnTo>
                    <a:pt x="188" y="1379"/>
                  </a:lnTo>
                  <a:lnTo>
                    <a:pt x="217" y="1399"/>
                  </a:lnTo>
                  <a:lnTo>
                    <a:pt x="200" y="1433"/>
                  </a:lnTo>
                  <a:lnTo>
                    <a:pt x="218" y="1445"/>
                  </a:lnTo>
                  <a:lnTo>
                    <a:pt x="205" y="1446"/>
                  </a:lnTo>
                  <a:lnTo>
                    <a:pt x="206" y="1459"/>
                  </a:lnTo>
                  <a:lnTo>
                    <a:pt x="207" y="1460"/>
                  </a:lnTo>
                  <a:lnTo>
                    <a:pt x="210" y="1487"/>
                  </a:lnTo>
                  <a:lnTo>
                    <a:pt x="215" y="1484"/>
                  </a:lnTo>
                  <a:lnTo>
                    <a:pt x="198" y="1504"/>
                  </a:lnTo>
                  <a:lnTo>
                    <a:pt x="194" y="1489"/>
                  </a:lnTo>
                  <a:lnTo>
                    <a:pt x="175" y="1489"/>
                  </a:lnTo>
                  <a:lnTo>
                    <a:pt x="179" y="1472"/>
                  </a:lnTo>
                  <a:lnTo>
                    <a:pt x="166" y="1473"/>
                  </a:lnTo>
                  <a:lnTo>
                    <a:pt x="151" y="1476"/>
                  </a:lnTo>
                  <a:lnTo>
                    <a:pt x="124" y="1517"/>
                  </a:lnTo>
                  <a:lnTo>
                    <a:pt x="133" y="1514"/>
                  </a:lnTo>
                  <a:lnTo>
                    <a:pt x="150" y="1506"/>
                  </a:lnTo>
                  <a:lnTo>
                    <a:pt x="180" y="1516"/>
                  </a:lnTo>
                  <a:lnTo>
                    <a:pt x="217" y="1540"/>
                  </a:lnTo>
                  <a:lnTo>
                    <a:pt x="200" y="1550"/>
                  </a:lnTo>
                  <a:lnTo>
                    <a:pt x="215" y="1558"/>
                  </a:lnTo>
                  <a:lnTo>
                    <a:pt x="192" y="1565"/>
                  </a:lnTo>
                  <a:lnTo>
                    <a:pt x="236" y="1563"/>
                  </a:lnTo>
                  <a:lnTo>
                    <a:pt x="241" y="1560"/>
                  </a:lnTo>
                  <a:lnTo>
                    <a:pt x="259" y="1577"/>
                  </a:lnTo>
                  <a:lnTo>
                    <a:pt x="259" y="1591"/>
                  </a:lnTo>
                  <a:lnTo>
                    <a:pt x="223" y="1584"/>
                  </a:lnTo>
                  <a:lnTo>
                    <a:pt x="209" y="1582"/>
                  </a:lnTo>
                  <a:lnTo>
                    <a:pt x="231" y="1613"/>
                  </a:lnTo>
                  <a:lnTo>
                    <a:pt x="255" y="1648"/>
                  </a:lnTo>
                  <a:lnTo>
                    <a:pt x="258" y="1666"/>
                  </a:lnTo>
                  <a:lnTo>
                    <a:pt x="268" y="1682"/>
                  </a:lnTo>
                  <a:lnTo>
                    <a:pt x="259" y="1690"/>
                  </a:lnTo>
                  <a:lnTo>
                    <a:pt x="284" y="1703"/>
                  </a:lnTo>
                  <a:lnTo>
                    <a:pt x="304" y="1723"/>
                  </a:lnTo>
                  <a:lnTo>
                    <a:pt x="301" y="1733"/>
                  </a:lnTo>
                  <a:lnTo>
                    <a:pt x="326" y="1746"/>
                  </a:lnTo>
                  <a:lnTo>
                    <a:pt x="338" y="1760"/>
                  </a:lnTo>
                  <a:lnTo>
                    <a:pt x="324" y="1756"/>
                  </a:lnTo>
                  <a:lnTo>
                    <a:pt x="351" y="1773"/>
                  </a:lnTo>
                  <a:lnTo>
                    <a:pt x="352" y="1787"/>
                  </a:lnTo>
                  <a:lnTo>
                    <a:pt x="373" y="1809"/>
                  </a:lnTo>
                  <a:lnTo>
                    <a:pt x="382" y="1819"/>
                  </a:lnTo>
                  <a:lnTo>
                    <a:pt x="407" y="1831"/>
                  </a:lnTo>
                  <a:lnTo>
                    <a:pt x="413" y="1838"/>
                  </a:lnTo>
                  <a:lnTo>
                    <a:pt x="405" y="1841"/>
                  </a:lnTo>
                  <a:lnTo>
                    <a:pt x="436" y="1848"/>
                  </a:lnTo>
                  <a:lnTo>
                    <a:pt x="506" y="1873"/>
                  </a:lnTo>
                  <a:lnTo>
                    <a:pt x="510" y="1810"/>
                  </a:lnTo>
                  <a:lnTo>
                    <a:pt x="549" y="1792"/>
                  </a:lnTo>
                  <a:lnTo>
                    <a:pt x="601" y="1798"/>
                  </a:lnTo>
                  <a:lnTo>
                    <a:pt x="518" y="1778"/>
                  </a:lnTo>
                  <a:lnTo>
                    <a:pt x="422" y="1771"/>
                  </a:lnTo>
                  <a:lnTo>
                    <a:pt x="394" y="1749"/>
                  </a:lnTo>
                  <a:lnTo>
                    <a:pt x="364" y="1710"/>
                  </a:lnTo>
                  <a:lnTo>
                    <a:pt x="334" y="1711"/>
                  </a:lnTo>
                  <a:lnTo>
                    <a:pt x="287" y="1644"/>
                  </a:lnTo>
                  <a:lnTo>
                    <a:pt x="317" y="1614"/>
                  </a:lnTo>
                  <a:lnTo>
                    <a:pt x="309" y="1545"/>
                  </a:lnTo>
                  <a:lnTo>
                    <a:pt x="299" y="1487"/>
                  </a:lnTo>
                  <a:lnTo>
                    <a:pt x="295" y="1447"/>
                  </a:lnTo>
                  <a:lnTo>
                    <a:pt x="281" y="1425"/>
                  </a:lnTo>
                  <a:lnTo>
                    <a:pt x="262" y="1415"/>
                  </a:lnTo>
                  <a:lnTo>
                    <a:pt x="295" y="1404"/>
                  </a:lnTo>
                  <a:lnTo>
                    <a:pt x="255" y="1384"/>
                  </a:lnTo>
                  <a:lnTo>
                    <a:pt x="231" y="1329"/>
                  </a:lnTo>
                  <a:lnTo>
                    <a:pt x="206" y="1301"/>
                  </a:lnTo>
                  <a:lnTo>
                    <a:pt x="204" y="1260"/>
                  </a:lnTo>
                  <a:lnTo>
                    <a:pt x="185" y="1190"/>
                  </a:lnTo>
                  <a:lnTo>
                    <a:pt x="179" y="1136"/>
                  </a:lnTo>
                  <a:lnTo>
                    <a:pt x="188" y="1103"/>
                  </a:lnTo>
                  <a:lnTo>
                    <a:pt x="181" y="1073"/>
                  </a:lnTo>
                  <a:lnTo>
                    <a:pt x="167" y="1030"/>
                  </a:lnTo>
                  <a:lnTo>
                    <a:pt x="152" y="986"/>
                  </a:lnTo>
                  <a:lnTo>
                    <a:pt x="178" y="950"/>
                  </a:lnTo>
                  <a:lnTo>
                    <a:pt x="164" y="917"/>
                  </a:lnTo>
                  <a:lnTo>
                    <a:pt x="173" y="851"/>
                  </a:lnTo>
                  <a:lnTo>
                    <a:pt x="160" y="820"/>
                  </a:lnTo>
                  <a:lnTo>
                    <a:pt x="133" y="778"/>
                  </a:lnTo>
                  <a:lnTo>
                    <a:pt x="108" y="736"/>
                  </a:lnTo>
                  <a:lnTo>
                    <a:pt x="111" y="703"/>
                  </a:lnTo>
                  <a:lnTo>
                    <a:pt x="119" y="670"/>
                  </a:lnTo>
                  <a:lnTo>
                    <a:pt x="117" y="632"/>
                  </a:lnTo>
                  <a:lnTo>
                    <a:pt x="114" y="595"/>
                  </a:lnTo>
                  <a:lnTo>
                    <a:pt x="137" y="547"/>
                  </a:lnTo>
                  <a:lnTo>
                    <a:pt x="160" y="501"/>
                  </a:lnTo>
                  <a:lnTo>
                    <a:pt x="174" y="487"/>
                  </a:lnTo>
                  <a:lnTo>
                    <a:pt x="154" y="457"/>
                  </a:lnTo>
                  <a:lnTo>
                    <a:pt x="144" y="384"/>
                  </a:lnTo>
                  <a:lnTo>
                    <a:pt x="154" y="358"/>
                  </a:lnTo>
                  <a:lnTo>
                    <a:pt x="200" y="338"/>
                  </a:lnTo>
                  <a:lnTo>
                    <a:pt x="211" y="286"/>
                  </a:lnTo>
                  <a:lnTo>
                    <a:pt x="200" y="276"/>
                  </a:lnTo>
                  <a:lnTo>
                    <a:pt x="162" y="270"/>
                  </a:lnTo>
                  <a:lnTo>
                    <a:pt x="140" y="224"/>
                  </a:lnTo>
                  <a:lnTo>
                    <a:pt x="117" y="178"/>
                  </a:lnTo>
                  <a:lnTo>
                    <a:pt x="102" y="132"/>
                  </a:lnTo>
                  <a:lnTo>
                    <a:pt x="103" y="93"/>
                  </a:lnTo>
                  <a:lnTo>
                    <a:pt x="74" y="59"/>
                  </a:lnTo>
                  <a:lnTo>
                    <a:pt x="57" y="23"/>
                  </a:lnTo>
                  <a:lnTo>
                    <a:pt x="43" y="0"/>
                  </a:lnTo>
                  <a:lnTo>
                    <a:pt x="28" y="20"/>
                  </a:lnTo>
                  <a:lnTo>
                    <a:pt x="9" y="43"/>
                  </a:lnTo>
                  <a:lnTo>
                    <a:pt x="0" y="43"/>
                  </a:lnTo>
                  <a:lnTo>
                    <a:pt x="13" y="110"/>
                  </a:lnTo>
                  <a:lnTo>
                    <a:pt x="29" y="175"/>
                  </a:lnTo>
                  <a:lnTo>
                    <a:pt x="28" y="232"/>
                  </a:lnTo>
                  <a:lnTo>
                    <a:pt x="27" y="289"/>
                  </a:lnTo>
                  <a:lnTo>
                    <a:pt x="25" y="312"/>
                  </a:lnTo>
                  <a:lnTo>
                    <a:pt x="34" y="377"/>
                  </a:lnTo>
                  <a:lnTo>
                    <a:pt x="37" y="434"/>
                  </a:lnTo>
                  <a:lnTo>
                    <a:pt x="35" y="507"/>
                  </a:lnTo>
                  <a:lnTo>
                    <a:pt x="33" y="581"/>
                  </a:lnTo>
                  <a:lnTo>
                    <a:pt x="38" y="613"/>
                  </a:lnTo>
                  <a:lnTo>
                    <a:pt x="38" y="665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33" name="Freeform 19"/>
            <p:cNvSpPr>
              <a:spLocks/>
            </p:cNvSpPr>
            <p:nvPr/>
          </p:nvSpPr>
          <p:spPr bwMode="auto">
            <a:xfrm>
              <a:off x="3477" y="3946"/>
              <a:ext cx="150" cy="115"/>
            </a:xfrm>
            <a:custGeom>
              <a:avLst/>
              <a:gdLst>
                <a:gd name="T0" fmla="*/ 61 w 162"/>
                <a:gd name="T1" fmla="*/ 4 h 115"/>
                <a:gd name="T2" fmla="*/ 78 w 162"/>
                <a:gd name="T3" fmla="*/ 59 h 115"/>
                <a:gd name="T4" fmla="*/ 94 w 162"/>
                <a:gd name="T5" fmla="*/ 114 h 115"/>
                <a:gd name="T6" fmla="*/ 82 w 162"/>
                <a:gd name="T7" fmla="*/ 110 h 115"/>
                <a:gd name="T8" fmla="*/ 70 w 162"/>
                <a:gd name="T9" fmla="*/ 114 h 115"/>
                <a:gd name="T10" fmla="*/ 38 w 162"/>
                <a:gd name="T11" fmla="*/ 107 h 115"/>
                <a:gd name="T12" fmla="*/ 27 w 162"/>
                <a:gd name="T13" fmla="*/ 105 h 115"/>
                <a:gd name="T14" fmla="*/ 0 w 162"/>
                <a:gd name="T15" fmla="*/ 100 h 115"/>
                <a:gd name="T16" fmla="*/ 6 w 162"/>
                <a:gd name="T17" fmla="*/ 96 h 115"/>
                <a:gd name="T18" fmla="*/ 23 w 162"/>
                <a:gd name="T19" fmla="*/ 87 h 115"/>
                <a:gd name="T20" fmla="*/ 32 w 162"/>
                <a:gd name="T21" fmla="*/ 96 h 115"/>
                <a:gd name="T22" fmla="*/ 42 w 162"/>
                <a:gd name="T23" fmla="*/ 96 h 115"/>
                <a:gd name="T24" fmla="*/ 27 w 162"/>
                <a:gd name="T25" fmla="*/ 83 h 115"/>
                <a:gd name="T26" fmla="*/ 45 w 162"/>
                <a:gd name="T27" fmla="*/ 89 h 115"/>
                <a:gd name="T28" fmla="*/ 55 w 162"/>
                <a:gd name="T29" fmla="*/ 90 h 115"/>
                <a:gd name="T30" fmla="*/ 70 w 162"/>
                <a:gd name="T31" fmla="*/ 97 h 115"/>
                <a:gd name="T32" fmla="*/ 75 w 162"/>
                <a:gd name="T33" fmla="*/ 97 h 115"/>
                <a:gd name="T34" fmla="*/ 39 w 162"/>
                <a:gd name="T35" fmla="*/ 67 h 115"/>
                <a:gd name="T36" fmla="*/ 54 w 162"/>
                <a:gd name="T37" fmla="*/ 44 h 115"/>
                <a:gd name="T38" fmla="*/ 30 w 162"/>
                <a:gd name="T39" fmla="*/ 44 h 115"/>
                <a:gd name="T40" fmla="*/ 19 w 162"/>
                <a:gd name="T41" fmla="*/ 7 h 115"/>
                <a:gd name="T42" fmla="*/ 32 w 162"/>
                <a:gd name="T43" fmla="*/ 0 h 115"/>
                <a:gd name="T44" fmla="*/ 61 w 162"/>
                <a:gd name="T45" fmla="*/ 4 h 1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115"/>
                <a:gd name="T71" fmla="*/ 162 w 162"/>
                <a:gd name="T72" fmla="*/ 115 h 1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115">
                  <a:moveTo>
                    <a:pt x="105" y="4"/>
                  </a:moveTo>
                  <a:lnTo>
                    <a:pt x="133" y="59"/>
                  </a:lnTo>
                  <a:lnTo>
                    <a:pt x="161" y="114"/>
                  </a:lnTo>
                  <a:lnTo>
                    <a:pt x="142" y="110"/>
                  </a:lnTo>
                  <a:lnTo>
                    <a:pt x="121" y="114"/>
                  </a:lnTo>
                  <a:lnTo>
                    <a:pt x="64" y="107"/>
                  </a:lnTo>
                  <a:lnTo>
                    <a:pt x="46" y="105"/>
                  </a:lnTo>
                  <a:lnTo>
                    <a:pt x="0" y="100"/>
                  </a:lnTo>
                  <a:lnTo>
                    <a:pt x="13" y="96"/>
                  </a:lnTo>
                  <a:lnTo>
                    <a:pt x="40" y="87"/>
                  </a:lnTo>
                  <a:lnTo>
                    <a:pt x="56" y="96"/>
                  </a:lnTo>
                  <a:lnTo>
                    <a:pt x="72" y="96"/>
                  </a:lnTo>
                  <a:lnTo>
                    <a:pt x="45" y="83"/>
                  </a:lnTo>
                  <a:lnTo>
                    <a:pt x="78" y="89"/>
                  </a:lnTo>
                  <a:lnTo>
                    <a:pt x="94" y="90"/>
                  </a:lnTo>
                  <a:lnTo>
                    <a:pt x="121" y="97"/>
                  </a:lnTo>
                  <a:lnTo>
                    <a:pt x="128" y="97"/>
                  </a:lnTo>
                  <a:lnTo>
                    <a:pt x="67" y="67"/>
                  </a:lnTo>
                  <a:lnTo>
                    <a:pt x="92" y="44"/>
                  </a:lnTo>
                  <a:lnTo>
                    <a:pt x="51" y="44"/>
                  </a:lnTo>
                  <a:lnTo>
                    <a:pt x="34" y="7"/>
                  </a:lnTo>
                  <a:lnTo>
                    <a:pt x="56" y="0"/>
                  </a:lnTo>
                  <a:lnTo>
                    <a:pt x="105" y="4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34" name="Freeform 20"/>
            <p:cNvSpPr>
              <a:spLocks/>
            </p:cNvSpPr>
            <p:nvPr/>
          </p:nvSpPr>
          <p:spPr bwMode="auto">
            <a:xfrm>
              <a:off x="3114" y="3399"/>
              <a:ext cx="40" cy="80"/>
            </a:xfrm>
            <a:custGeom>
              <a:avLst/>
              <a:gdLst>
                <a:gd name="T0" fmla="*/ 9 w 43"/>
                <a:gd name="T1" fmla="*/ 0 h 80"/>
                <a:gd name="T2" fmla="*/ 0 w 43"/>
                <a:gd name="T3" fmla="*/ 8 h 80"/>
                <a:gd name="T4" fmla="*/ 12 w 43"/>
                <a:gd name="T5" fmla="*/ 79 h 80"/>
                <a:gd name="T6" fmla="*/ 23 w 43"/>
                <a:gd name="T7" fmla="*/ 73 h 80"/>
                <a:gd name="T8" fmla="*/ 25 w 43"/>
                <a:gd name="T9" fmla="*/ 60 h 80"/>
                <a:gd name="T10" fmla="*/ 19 w 43"/>
                <a:gd name="T11" fmla="*/ 27 h 80"/>
                <a:gd name="T12" fmla="*/ 23 w 43"/>
                <a:gd name="T13" fmla="*/ 24 h 80"/>
                <a:gd name="T14" fmla="*/ 9 w 43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80"/>
                <a:gd name="T26" fmla="*/ 43 w 43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80">
                  <a:moveTo>
                    <a:pt x="16" y="0"/>
                  </a:moveTo>
                  <a:lnTo>
                    <a:pt x="0" y="8"/>
                  </a:lnTo>
                  <a:lnTo>
                    <a:pt x="19" y="79"/>
                  </a:lnTo>
                  <a:lnTo>
                    <a:pt x="39" y="73"/>
                  </a:lnTo>
                  <a:lnTo>
                    <a:pt x="42" y="60"/>
                  </a:lnTo>
                  <a:lnTo>
                    <a:pt x="31" y="27"/>
                  </a:lnTo>
                  <a:lnTo>
                    <a:pt x="39" y="24"/>
                  </a:lnTo>
                  <a:lnTo>
                    <a:pt x="16" y="0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35" name="Freeform 21"/>
            <p:cNvSpPr>
              <a:spLocks/>
            </p:cNvSpPr>
            <p:nvPr/>
          </p:nvSpPr>
          <p:spPr bwMode="auto">
            <a:xfrm>
              <a:off x="3203" y="3757"/>
              <a:ext cx="46" cy="66"/>
            </a:xfrm>
            <a:custGeom>
              <a:avLst/>
              <a:gdLst>
                <a:gd name="T0" fmla="*/ 14 w 50"/>
                <a:gd name="T1" fmla="*/ 0 h 66"/>
                <a:gd name="T2" fmla="*/ 0 w 50"/>
                <a:gd name="T3" fmla="*/ 25 h 66"/>
                <a:gd name="T4" fmla="*/ 16 w 50"/>
                <a:gd name="T5" fmla="*/ 55 h 66"/>
                <a:gd name="T6" fmla="*/ 27 w 50"/>
                <a:gd name="T7" fmla="*/ 65 h 66"/>
                <a:gd name="T8" fmla="*/ 27 w 50"/>
                <a:gd name="T9" fmla="*/ 45 h 66"/>
                <a:gd name="T10" fmla="*/ 14 w 50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66"/>
                <a:gd name="T20" fmla="*/ 50 w 50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66">
                  <a:moveTo>
                    <a:pt x="25" y="0"/>
                  </a:moveTo>
                  <a:lnTo>
                    <a:pt x="0" y="25"/>
                  </a:lnTo>
                  <a:lnTo>
                    <a:pt x="28" y="55"/>
                  </a:lnTo>
                  <a:lnTo>
                    <a:pt x="47" y="65"/>
                  </a:lnTo>
                  <a:lnTo>
                    <a:pt x="49" y="45"/>
                  </a:lnTo>
                  <a:lnTo>
                    <a:pt x="25" y="0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36" name="Freeform 22"/>
            <p:cNvSpPr>
              <a:spLocks/>
            </p:cNvSpPr>
            <p:nvPr/>
          </p:nvSpPr>
          <p:spPr bwMode="auto">
            <a:xfrm>
              <a:off x="3031" y="1736"/>
              <a:ext cx="631" cy="680"/>
            </a:xfrm>
            <a:custGeom>
              <a:avLst/>
              <a:gdLst>
                <a:gd name="T0" fmla="*/ 262 w 683"/>
                <a:gd name="T1" fmla="*/ 537 h 680"/>
                <a:gd name="T2" fmla="*/ 254 w 683"/>
                <a:gd name="T3" fmla="*/ 593 h 680"/>
                <a:gd name="T4" fmla="*/ 249 w 683"/>
                <a:gd name="T5" fmla="*/ 648 h 680"/>
                <a:gd name="T6" fmla="*/ 241 w 683"/>
                <a:gd name="T7" fmla="*/ 635 h 680"/>
                <a:gd name="T8" fmla="*/ 206 w 683"/>
                <a:gd name="T9" fmla="*/ 645 h 680"/>
                <a:gd name="T10" fmla="*/ 196 w 683"/>
                <a:gd name="T11" fmla="*/ 673 h 680"/>
                <a:gd name="T12" fmla="*/ 180 w 683"/>
                <a:gd name="T13" fmla="*/ 643 h 680"/>
                <a:gd name="T14" fmla="*/ 142 w 683"/>
                <a:gd name="T15" fmla="*/ 632 h 680"/>
                <a:gd name="T16" fmla="*/ 136 w 683"/>
                <a:gd name="T17" fmla="*/ 625 h 680"/>
                <a:gd name="T18" fmla="*/ 110 w 683"/>
                <a:gd name="T19" fmla="*/ 679 h 680"/>
                <a:gd name="T20" fmla="*/ 89 w 683"/>
                <a:gd name="T21" fmla="*/ 673 h 680"/>
                <a:gd name="T22" fmla="*/ 77 w 683"/>
                <a:gd name="T23" fmla="*/ 627 h 680"/>
                <a:gd name="T24" fmla="*/ 62 w 683"/>
                <a:gd name="T25" fmla="*/ 580 h 680"/>
                <a:gd name="T26" fmla="*/ 55 w 683"/>
                <a:gd name="T27" fmla="*/ 535 h 680"/>
                <a:gd name="T28" fmla="*/ 55 w 683"/>
                <a:gd name="T29" fmla="*/ 496 h 680"/>
                <a:gd name="T30" fmla="*/ 38 w 683"/>
                <a:gd name="T31" fmla="*/ 461 h 680"/>
                <a:gd name="T32" fmla="*/ 28 w 683"/>
                <a:gd name="T33" fmla="*/ 425 h 680"/>
                <a:gd name="T34" fmla="*/ 20 w 683"/>
                <a:gd name="T35" fmla="*/ 402 h 680"/>
                <a:gd name="T36" fmla="*/ 20 w 683"/>
                <a:gd name="T37" fmla="*/ 381 h 680"/>
                <a:gd name="T38" fmla="*/ 34 w 683"/>
                <a:gd name="T39" fmla="*/ 337 h 680"/>
                <a:gd name="T40" fmla="*/ 24 w 683"/>
                <a:gd name="T41" fmla="*/ 333 h 680"/>
                <a:gd name="T42" fmla="*/ 19 w 683"/>
                <a:gd name="T43" fmla="*/ 289 h 680"/>
                <a:gd name="T44" fmla="*/ 20 w 683"/>
                <a:gd name="T45" fmla="*/ 245 h 680"/>
                <a:gd name="T46" fmla="*/ 26 w 683"/>
                <a:gd name="T47" fmla="*/ 219 h 680"/>
                <a:gd name="T48" fmla="*/ 26 w 683"/>
                <a:gd name="T49" fmla="*/ 153 h 680"/>
                <a:gd name="T50" fmla="*/ 32 w 683"/>
                <a:gd name="T51" fmla="*/ 141 h 680"/>
                <a:gd name="T52" fmla="*/ 16 w 683"/>
                <a:gd name="T53" fmla="*/ 101 h 680"/>
                <a:gd name="T54" fmla="*/ 0 w 683"/>
                <a:gd name="T55" fmla="*/ 61 h 680"/>
                <a:gd name="T56" fmla="*/ 40 w 683"/>
                <a:gd name="T57" fmla="*/ 62 h 680"/>
                <a:gd name="T58" fmla="*/ 55 w 683"/>
                <a:gd name="T59" fmla="*/ 47 h 680"/>
                <a:gd name="T60" fmla="*/ 79 w 683"/>
                <a:gd name="T61" fmla="*/ 23 h 680"/>
                <a:gd name="T62" fmla="*/ 106 w 683"/>
                <a:gd name="T63" fmla="*/ 0 h 680"/>
                <a:gd name="T64" fmla="*/ 129 w 683"/>
                <a:gd name="T65" fmla="*/ 3 h 680"/>
                <a:gd name="T66" fmla="*/ 133 w 683"/>
                <a:gd name="T67" fmla="*/ 47 h 680"/>
                <a:gd name="T68" fmla="*/ 137 w 683"/>
                <a:gd name="T69" fmla="*/ 90 h 680"/>
                <a:gd name="T70" fmla="*/ 161 w 683"/>
                <a:gd name="T71" fmla="*/ 128 h 680"/>
                <a:gd name="T72" fmla="*/ 183 w 683"/>
                <a:gd name="T73" fmla="*/ 139 h 680"/>
                <a:gd name="T74" fmla="*/ 211 w 683"/>
                <a:gd name="T75" fmla="*/ 160 h 680"/>
                <a:gd name="T76" fmla="*/ 245 w 683"/>
                <a:gd name="T77" fmla="*/ 195 h 680"/>
                <a:gd name="T78" fmla="*/ 283 w 683"/>
                <a:gd name="T79" fmla="*/ 202 h 680"/>
                <a:gd name="T80" fmla="*/ 290 w 683"/>
                <a:gd name="T81" fmla="*/ 225 h 680"/>
                <a:gd name="T82" fmla="*/ 296 w 683"/>
                <a:gd name="T83" fmla="*/ 276 h 680"/>
                <a:gd name="T84" fmla="*/ 290 w 683"/>
                <a:gd name="T85" fmla="*/ 276 h 680"/>
                <a:gd name="T86" fmla="*/ 300 w 683"/>
                <a:gd name="T87" fmla="*/ 297 h 680"/>
                <a:gd name="T88" fmla="*/ 306 w 683"/>
                <a:gd name="T89" fmla="*/ 337 h 680"/>
                <a:gd name="T90" fmla="*/ 333 w 683"/>
                <a:gd name="T91" fmla="*/ 342 h 680"/>
                <a:gd name="T92" fmla="*/ 361 w 683"/>
                <a:gd name="T93" fmla="*/ 346 h 680"/>
                <a:gd name="T94" fmla="*/ 366 w 683"/>
                <a:gd name="T95" fmla="*/ 391 h 680"/>
                <a:gd name="T96" fmla="*/ 386 w 683"/>
                <a:gd name="T97" fmla="*/ 420 h 680"/>
                <a:gd name="T98" fmla="*/ 392 w 683"/>
                <a:gd name="T99" fmla="*/ 440 h 680"/>
                <a:gd name="T100" fmla="*/ 386 w 683"/>
                <a:gd name="T101" fmla="*/ 479 h 680"/>
                <a:gd name="T102" fmla="*/ 378 w 683"/>
                <a:gd name="T103" fmla="*/ 518 h 680"/>
                <a:gd name="T104" fmla="*/ 383 w 683"/>
                <a:gd name="T105" fmla="*/ 534 h 680"/>
                <a:gd name="T106" fmla="*/ 378 w 683"/>
                <a:gd name="T107" fmla="*/ 540 h 680"/>
                <a:gd name="T108" fmla="*/ 378 w 683"/>
                <a:gd name="T109" fmla="*/ 531 h 680"/>
                <a:gd name="T110" fmla="*/ 347 w 683"/>
                <a:gd name="T111" fmla="*/ 498 h 680"/>
                <a:gd name="T112" fmla="*/ 306 w 683"/>
                <a:gd name="T113" fmla="*/ 506 h 680"/>
                <a:gd name="T114" fmla="*/ 265 w 683"/>
                <a:gd name="T115" fmla="*/ 513 h 680"/>
                <a:gd name="T116" fmla="*/ 262 w 683"/>
                <a:gd name="T117" fmla="*/ 537 h 6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3"/>
                <a:gd name="T178" fmla="*/ 0 h 680"/>
                <a:gd name="T179" fmla="*/ 683 w 683"/>
                <a:gd name="T180" fmla="*/ 680 h 6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3" h="680">
                  <a:moveTo>
                    <a:pt x="456" y="537"/>
                  </a:moveTo>
                  <a:lnTo>
                    <a:pt x="444" y="593"/>
                  </a:lnTo>
                  <a:lnTo>
                    <a:pt x="432" y="648"/>
                  </a:lnTo>
                  <a:lnTo>
                    <a:pt x="420" y="635"/>
                  </a:lnTo>
                  <a:lnTo>
                    <a:pt x="357" y="645"/>
                  </a:lnTo>
                  <a:lnTo>
                    <a:pt x="341" y="673"/>
                  </a:lnTo>
                  <a:lnTo>
                    <a:pt x="313" y="643"/>
                  </a:lnTo>
                  <a:lnTo>
                    <a:pt x="248" y="632"/>
                  </a:lnTo>
                  <a:lnTo>
                    <a:pt x="236" y="625"/>
                  </a:lnTo>
                  <a:lnTo>
                    <a:pt x="193" y="679"/>
                  </a:lnTo>
                  <a:lnTo>
                    <a:pt x="155" y="673"/>
                  </a:lnTo>
                  <a:lnTo>
                    <a:pt x="133" y="627"/>
                  </a:lnTo>
                  <a:lnTo>
                    <a:pt x="109" y="580"/>
                  </a:lnTo>
                  <a:lnTo>
                    <a:pt x="95" y="535"/>
                  </a:lnTo>
                  <a:lnTo>
                    <a:pt x="96" y="496"/>
                  </a:lnTo>
                  <a:lnTo>
                    <a:pt x="66" y="461"/>
                  </a:lnTo>
                  <a:lnTo>
                    <a:pt x="50" y="425"/>
                  </a:lnTo>
                  <a:lnTo>
                    <a:pt x="35" y="402"/>
                  </a:lnTo>
                  <a:lnTo>
                    <a:pt x="35" y="381"/>
                  </a:lnTo>
                  <a:lnTo>
                    <a:pt x="60" y="337"/>
                  </a:lnTo>
                  <a:lnTo>
                    <a:pt x="42" y="333"/>
                  </a:lnTo>
                  <a:lnTo>
                    <a:pt x="34" y="289"/>
                  </a:lnTo>
                  <a:lnTo>
                    <a:pt x="36" y="245"/>
                  </a:lnTo>
                  <a:lnTo>
                    <a:pt x="45" y="219"/>
                  </a:lnTo>
                  <a:lnTo>
                    <a:pt x="46" y="153"/>
                  </a:lnTo>
                  <a:lnTo>
                    <a:pt x="56" y="141"/>
                  </a:lnTo>
                  <a:lnTo>
                    <a:pt x="27" y="101"/>
                  </a:lnTo>
                  <a:lnTo>
                    <a:pt x="0" y="61"/>
                  </a:lnTo>
                  <a:lnTo>
                    <a:pt x="69" y="62"/>
                  </a:lnTo>
                  <a:lnTo>
                    <a:pt x="95" y="47"/>
                  </a:lnTo>
                  <a:lnTo>
                    <a:pt x="139" y="23"/>
                  </a:lnTo>
                  <a:lnTo>
                    <a:pt x="184" y="0"/>
                  </a:lnTo>
                  <a:lnTo>
                    <a:pt x="227" y="3"/>
                  </a:lnTo>
                  <a:lnTo>
                    <a:pt x="232" y="47"/>
                  </a:lnTo>
                  <a:lnTo>
                    <a:pt x="237" y="90"/>
                  </a:lnTo>
                  <a:lnTo>
                    <a:pt x="279" y="128"/>
                  </a:lnTo>
                  <a:lnTo>
                    <a:pt x="318" y="139"/>
                  </a:lnTo>
                  <a:lnTo>
                    <a:pt x="367" y="160"/>
                  </a:lnTo>
                  <a:lnTo>
                    <a:pt x="428" y="195"/>
                  </a:lnTo>
                  <a:lnTo>
                    <a:pt x="490" y="202"/>
                  </a:lnTo>
                  <a:lnTo>
                    <a:pt x="504" y="225"/>
                  </a:lnTo>
                  <a:lnTo>
                    <a:pt x="513" y="276"/>
                  </a:lnTo>
                  <a:lnTo>
                    <a:pt x="504" y="276"/>
                  </a:lnTo>
                  <a:lnTo>
                    <a:pt x="523" y="297"/>
                  </a:lnTo>
                  <a:lnTo>
                    <a:pt x="530" y="337"/>
                  </a:lnTo>
                  <a:lnTo>
                    <a:pt x="580" y="342"/>
                  </a:lnTo>
                  <a:lnTo>
                    <a:pt x="629" y="346"/>
                  </a:lnTo>
                  <a:lnTo>
                    <a:pt x="636" y="391"/>
                  </a:lnTo>
                  <a:lnTo>
                    <a:pt x="671" y="420"/>
                  </a:lnTo>
                  <a:lnTo>
                    <a:pt x="682" y="440"/>
                  </a:lnTo>
                  <a:lnTo>
                    <a:pt x="671" y="479"/>
                  </a:lnTo>
                  <a:lnTo>
                    <a:pt x="658" y="518"/>
                  </a:lnTo>
                  <a:lnTo>
                    <a:pt x="667" y="534"/>
                  </a:lnTo>
                  <a:lnTo>
                    <a:pt x="658" y="540"/>
                  </a:lnTo>
                  <a:lnTo>
                    <a:pt x="659" y="531"/>
                  </a:lnTo>
                  <a:lnTo>
                    <a:pt x="604" y="498"/>
                  </a:lnTo>
                  <a:lnTo>
                    <a:pt x="534" y="506"/>
                  </a:lnTo>
                  <a:lnTo>
                    <a:pt x="463" y="513"/>
                  </a:lnTo>
                  <a:lnTo>
                    <a:pt x="456" y="537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37" name="Freeform 23"/>
            <p:cNvSpPr>
              <a:spLocks/>
            </p:cNvSpPr>
            <p:nvPr/>
          </p:nvSpPr>
          <p:spPr bwMode="auto">
            <a:xfrm>
              <a:off x="3768" y="930"/>
              <a:ext cx="148" cy="186"/>
            </a:xfrm>
            <a:custGeom>
              <a:avLst/>
              <a:gdLst>
                <a:gd name="T0" fmla="*/ 72 w 160"/>
                <a:gd name="T1" fmla="*/ 49 h 186"/>
                <a:gd name="T2" fmla="*/ 43 w 160"/>
                <a:gd name="T3" fmla="*/ 8 h 186"/>
                <a:gd name="T4" fmla="*/ 21 w 160"/>
                <a:gd name="T5" fmla="*/ 0 h 186"/>
                <a:gd name="T6" fmla="*/ 16 w 160"/>
                <a:gd name="T7" fmla="*/ 19 h 186"/>
                <a:gd name="T8" fmla="*/ 6 w 160"/>
                <a:gd name="T9" fmla="*/ 61 h 186"/>
                <a:gd name="T10" fmla="*/ 17 w 160"/>
                <a:gd name="T11" fmla="*/ 125 h 186"/>
                <a:gd name="T12" fmla="*/ 0 w 160"/>
                <a:gd name="T13" fmla="*/ 177 h 186"/>
                <a:gd name="T14" fmla="*/ 20 w 160"/>
                <a:gd name="T15" fmla="*/ 182 h 186"/>
                <a:gd name="T16" fmla="*/ 51 w 160"/>
                <a:gd name="T17" fmla="*/ 185 h 186"/>
                <a:gd name="T18" fmla="*/ 71 w 160"/>
                <a:gd name="T19" fmla="*/ 135 h 186"/>
                <a:gd name="T20" fmla="*/ 93 w 160"/>
                <a:gd name="T21" fmla="*/ 87 h 186"/>
                <a:gd name="T22" fmla="*/ 85 w 160"/>
                <a:gd name="T23" fmla="*/ 57 h 186"/>
                <a:gd name="T24" fmla="*/ 83 w 160"/>
                <a:gd name="T25" fmla="*/ 67 h 186"/>
                <a:gd name="T26" fmla="*/ 72 w 160"/>
                <a:gd name="T27" fmla="*/ 49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0"/>
                <a:gd name="T43" fmla="*/ 0 h 186"/>
                <a:gd name="T44" fmla="*/ 160 w 160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0" h="186">
                  <a:moveTo>
                    <a:pt x="124" y="49"/>
                  </a:moveTo>
                  <a:lnTo>
                    <a:pt x="75" y="8"/>
                  </a:lnTo>
                  <a:lnTo>
                    <a:pt x="36" y="0"/>
                  </a:lnTo>
                  <a:lnTo>
                    <a:pt x="27" y="19"/>
                  </a:lnTo>
                  <a:lnTo>
                    <a:pt x="9" y="61"/>
                  </a:lnTo>
                  <a:lnTo>
                    <a:pt x="29" y="125"/>
                  </a:lnTo>
                  <a:lnTo>
                    <a:pt x="0" y="177"/>
                  </a:lnTo>
                  <a:lnTo>
                    <a:pt x="35" y="182"/>
                  </a:lnTo>
                  <a:lnTo>
                    <a:pt x="88" y="185"/>
                  </a:lnTo>
                  <a:lnTo>
                    <a:pt x="122" y="135"/>
                  </a:lnTo>
                  <a:lnTo>
                    <a:pt x="159" y="87"/>
                  </a:lnTo>
                  <a:lnTo>
                    <a:pt x="146" y="57"/>
                  </a:lnTo>
                  <a:lnTo>
                    <a:pt x="144" y="67"/>
                  </a:lnTo>
                  <a:lnTo>
                    <a:pt x="124" y="49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38" name="Freeform 24"/>
            <p:cNvSpPr>
              <a:spLocks/>
            </p:cNvSpPr>
            <p:nvPr/>
          </p:nvSpPr>
          <p:spPr bwMode="auto">
            <a:xfrm>
              <a:off x="2540" y="586"/>
              <a:ext cx="608" cy="862"/>
            </a:xfrm>
            <a:custGeom>
              <a:avLst/>
              <a:gdLst>
                <a:gd name="T0" fmla="*/ 149 w 658"/>
                <a:gd name="T1" fmla="*/ 79 h 862"/>
                <a:gd name="T2" fmla="*/ 135 w 658"/>
                <a:gd name="T3" fmla="*/ 70 h 862"/>
                <a:gd name="T4" fmla="*/ 108 w 658"/>
                <a:gd name="T5" fmla="*/ 151 h 862"/>
                <a:gd name="T6" fmla="*/ 69 w 658"/>
                <a:gd name="T7" fmla="*/ 228 h 862"/>
                <a:gd name="T8" fmla="*/ 57 w 658"/>
                <a:gd name="T9" fmla="*/ 190 h 862"/>
                <a:gd name="T10" fmla="*/ 46 w 658"/>
                <a:gd name="T11" fmla="*/ 243 h 862"/>
                <a:gd name="T12" fmla="*/ 47 w 658"/>
                <a:gd name="T13" fmla="*/ 286 h 862"/>
                <a:gd name="T14" fmla="*/ 47 w 658"/>
                <a:gd name="T15" fmla="*/ 355 h 862"/>
                <a:gd name="T16" fmla="*/ 51 w 658"/>
                <a:gd name="T17" fmla="*/ 433 h 862"/>
                <a:gd name="T18" fmla="*/ 36 w 658"/>
                <a:gd name="T19" fmla="*/ 499 h 862"/>
                <a:gd name="T20" fmla="*/ 9 w 658"/>
                <a:gd name="T21" fmla="*/ 539 h 862"/>
                <a:gd name="T22" fmla="*/ 4 w 658"/>
                <a:gd name="T23" fmla="*/ 567 h 862"/>
                <a:gd name="T24" fmla="*/ 47 w 658"/>
                <a:gd name="T25" fmla="*/ 621 h 862"/>
                <a:gd name="T26" fmla="*/ 111 w 658"/>
                <a:gd name="T27" fmla="*/ 646 h 862"/>
                <a:gd name="T28" fmla="*/ 132 w 658"/>
                <a:gd name="T29" fmla="*/ 670 h 862"/>
                <a:gd name="T30" fmla="*/ 175 w 658"/>
                <a:gd name="T31" fmla="*/ 736 h 862"/>
                <a:gd name="T32" fmla="*/ 219 w 658"/>
                <a:gd name="T33" fmla="*/ 760 h 862"/>
                <a:gd name="T34" fmla="*/ 275 w 658"/>
                <a:gd name="T35" fmla="*/ 778 h 862"/>
                <a:gd name="T36" fmla="*/ 284 w 658"/>
                <a:gd name="T37" fmla="*/ 861 h 862"/>
                <a:gd name="T38" fmla="*/ 298 w 658"/>
                <a:gd name="T39" fmla="*/ 716 h 862"/>
                <a:gd name="T40" fmla="*/ 277 w 658"/>
                <a:gd name="T41" fmla="*/ 611 h 862"/>
                <a:gd name="T42" fmla="*/ 307 w 658"/>
                <a:gd name="T43" fmla="*/ 597 h 862"/>
                <a:gd name="T44" fmla="*/ 285 w 658"/>
                <a:gd name="T45" fmla="*/ 552 h 862"/>
                <a:gd name="T46" fmla="*/ 337 w 658"/>
                <a:gd name="T47" fmla="*/ 552 h 862"/>
                <a:gd name="T48" fmla="*/ 343 w 658"/>
                <a:gd name="T49" fmla="*/ 549 h 862"/>
                <a:gd name="T50" fmla="*/ 371 w 658"/>
                <a:gd name="T51" fmla="*/ 574 h 862"/>
                <a:gd name="T52" fmla="*/ 371 w 658"/>
                <a:gd name="T53" fmla="*/ 536 h 862"/>
                <a:gd name="T54" fmla="*/ 363 w 658"/>
                <a:gd name="T55" fmla="*/ 471 h 862"/>
                <a:gd name="T56" fmla="*/ 356 w 658"/>
                <a:gd name="T57" fmla="*/ 363 h 862"/>
                <a:gd name="T58" fmla="*/ 337 w 658"/>
                <a:gd name="T59" fmla="*/ 321 h 862"/>
                <a:gd name="T60" fmla="*/ 282 w 658"/>
                <a:gd name="T61" fmla="*/ 278 h 862"/>
                <a:gd name="T62" fmla="*/ 233 w 658"/>
                <a:gd name="T63" fmla="*/ 275 h 862"/>
                <a:gd name="T64" fmla="*/ 211 w 658"/>
                <a:gd name="T65" fmla="*/ 223 h 862"/>
                <a:gd name="T66" fmla="*/ 182 w 658"/>
                <a:gd name="T67" fmla="*/ 165 h 862"/>
                <a:gd name="T68" fmla="*/ 213 w 658"/>
                <a:gd name="T69" fmla="*/ 78 h 862"/>
                <a:gd name="T70" fmla="*/ 253 w 658"/>
                <a:gd name="T71" fmla="*/ 24 h 862"/>
                <a:gd name="T72" fmla="*/ 235 w 658"/>
                <a:gd name="T73" fmla="*/ 2 h 862"/>
                <a:gd name="T74" fmla="*/ 177 w 658"/>
                <a:gd name="T75" fmla="*/ 54 h 8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58"/>
                <a:gd name="T115" fmla="*/ 0 h 862"/>
                <a:gd name="T116" fmla="*/ 658 w 658"/>
                <a:gd name="T117" fmla="*/ 862 h 8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58" h="862">
                  <a:moveTo>
                    <a:pt x="278" y="56"/>
                  </a:moveTo>
                  <a:lnTo>
                    <a:pt x="259" y="79"/>
                  </a:lnTo>
                  <a:lnTo>
                    <a:pt x="266" y="70"/>
                  </a:lnTo>
                  <a:lnTo>
                    <a:pt x="234" y="70"/>
                  </a:lnTo>
                  <a:lnTo>
                    <a:pt x="195" y="112"/>
                  </a:lnTo>
                  <a:lnTo>
                    <a:pt x="187" y="151"/>
                  </a:lnTo>
                  <a:lnTo>
                    <a:pt x="127" y="200"/>
                  </a:lnTo>
                  <a:lnTo>
                    <a:pt x="120" y="228"/>
                  </a:lnTo>
                  <a:lnTo>
                    <a:pt x="111" y="204"/>
                  </a:lnTo>
                  <a:lnTo>
                    <a:pt x="99" y="190"/>
                  </a:lnTo>
                  <a:lnTo>
                    <a:pt x="99" y="229"/>
                  </a:lnTo>
                  <a:lnTo>
                    <a:pt x="80" y="243"/>
                  </a:lnTo>
                  <a:lnTo>
                    <a:pt x="66" y="264"/>
                  </a:lnTo>
                  <a:lnTo>
                    <a:pt x="81" y="286"/>
                  </a:lnTo>
                  <a:lnTo>
                    <a:pt x="94" y="334"/>
                  </a:lnTo>
                  <a:lnTo>
                    <a:pt x="81" y="355"/>
                  </a:lnTo>
                  <a:lnTo>
                    <a:pt x="86" y="394"/>
                  </a:lnTo>
                  <a:lnTo>
                    <a:pt x="89" y="433"/>
                  </a:lnTo>
                  <a:lnTo>
                    <a:pt x="97" y="440"/>
                  </a:lnTo>
                  <a:lnTo>
                    <a:pt x="62" y="499"/>
                  </a:lnTo>
                  <a:lnTo>
                    <a:pt x="28" y="510"/>
                  </a:lnTo>
                  <a:lnTo>
                    <a:pt x="16" y="539"/>
                  </a:lnTo>
                  <a:lnTo>
                    <a:pt x="0" y="548"/>
                  </a:lnTo>
                  <a:lnTo>
                    <a:pt x="4" y="567"/>
                  </a:lnTo>
                  <a:lnTo>
                    <a:pt x="48" y="595"/>
                  </a:lnTo>
                  <a:lnTo>
                    <a:pt x="82" y="621"/>
                  </a:lnTo>
                  <a:lnTo>
                    <a:pt x="136" y="620"/>
                  </a:lnTo>
                  <a:lnTo>
                    <a:pt x="195" y="646"/>
                  </a:lnTo>
                  <a:lnTo>
                    <a:pt x="200" y="643"/>
                  </a:lnTo>
                  <a:lnTo>
                    <a:pt x="231" y="670"/>
                  </a:lnTo>
                  <a:lnTo>
                    <a:pt x="262" y="695"/>
                  </a:lnTo>
                  <a:lnTo>
                    <a:pt x="304" y="736"/>
                  </a:lnTo>
                  <a:lnTo>
                    <a:pt x="315" y="759"/>
                  </a:lnTo>
                  <a:lnTo>
                    <a:pt x="382" y="760"/>
                  </a:lnTo>
                  <a:lnTo>
                    <a:pt x="424" y="761"/>
                  </a:lnTo>
                  <a:lnTo>
                    <a:pt x="479" y="778"/>
                  </a:lnTo>
                  <a:lnTo>
                    <a:pt x="457" y="842"/>
                  </a:lnTo>
                  <a:lnTo>
                    <a:pt x="492" y="861"/>
                  </a:lnTo>
                  <a:lnTo>
                    <a:pt x="505" y="788"/>
                  </a:lnTo>
                  <a:lnTo>
                    <a:pt x="517" y="716"/>
                  </a:lnTo>
                  <a:lnTo>
                    <a:pt x="494" y="661"/>
                  </a:lnTo>
                  <a:lnTo>
                    <a:pt x="483" y="611"/>
                  </a:lnTo>
                  <a:lnTo>
                    <a:pt x="522" y="608"/>
                  </a:lnTo>
                  <a:lnTo>
                    <a:pt x="531" y="597"/>
                  </a:lnTo>
                  <a:lnTo>
                    <a:pt x="502" y="585"/>
                  </a:lnTo>
                  <a:lnTo>
                    <a:pt x="495" y="552"/>
                  </a:lnTo>
                  <a:lnTo>
                    <a:pt x="542" y="552"/>
                  </a:lnTo>
                  <a:lnTo>
                    <a:pt x="587" y="552"/>
                  </a:lnTo>
                  <a:lnTo>
                    <a:pt x="582" y="544"/>
                  </a:lnTo>
                  <a:lnTo>
                    <a:pt x="596" y="549"/>
                  </a:lnTo>
                  <a:lnTo>
                    <a:pt x="625" y="531"/>
                  </a:lnTo>
                  <a:lnTo>
                    <a:pt x="646" y="574"/>
                  </a:lnTo>
                  <a:lnTo>
                    <a:pt x="657" y="577"/>
                  </a:lnTo>
                  <a:lnTo>
                    <a:pt x="645" y="536"/>
                  </a:lnTo>
                  <a:lnTo>
                    <a:pt x="613" y="496"/>
                  </a:lnTo>
                  <a:lnTo>
                    <a:pt x="631" y="471"/>
                  </a:lnTo>
                  <a:lnTo>
                    <a:pt x="606" y="405"/>
                  </a:lnTo>
                  <a:lnTo>
                    <a:pt x="618" y="363"/>
                  </a:lnTo>
                  <a:lnTo>
                    <a:pt x="631" y="318"/>
                  </a:lnTo>
                  <a:lnTo>
                    <a:pt x="585" y="321"/>
                  </a:lnTo>
                  <a:lnTo>
                    <a:pt x="537" y="324"/>
                  </a:lnTo>
                  <a:lnTo>
                    <a:pt x="489" y="278"/>
                  </a:lnTo>
                  <a:lnTo>
                    <a:pt x="446" y="276"/>
                  </a:lnTo>
                  <a:lnTo>
                    <a:pt x="404" y="275"/>
                  </a:lnTo>
                  <a:lnTo>
                    <a:pt x="365" y="256"/>
                  </a:lnTo>
                  <a:lnTo>
                    <a:pt x="367" y="223"/>
                  </a:lnTo>
                  <a:lnTo>
                    <a:pt x="339" y="166"/>
                  </a:lnTo>
                  <a:lnTo>
                    <a:pt x="317" y="165"/>
                  </a:lnTo>
                  <a:lnTo>
                    <a:pt x="340" y="120"/>
                  </a:lnTo>
                  <a:lnTo>
                    <a:pt x="371" y="78"/>
                  </a:lnTo>
                  <a:lnTo>
                    <a:pt x="401" y="34"/>
                  </a:lnTo>
                  <a:lnTo>
                    <a:pt x="439" y="24"/>
                  </a:lnTo>
                  <a:lnTo>
                    <a:pt x="445" y="0"/>
                  </a:lnTo>
                  <a:lnTo>
                    <a:pt x="409" y="2"/>
                  </a:lnTo>
                  <a:lnTo>
                    <a:pt x="359" y="27"/>
                  </a:lnTo>
                  <a:lnTo>
                    <a:pt x="309" y="54"/>
                  </a:lnTo>
                  <a:lnTo>
                    <a:pt x="278" y="56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39" name="Freeform 25"/>
            <p:cNvSpPr>
              <a:spLocks/>
            </p:cNvSpPr>
            <p:nvPr/>
          </p:nvSpPr>
          <p:spPr bwMode="auto">
            <a:xfrm>
              <a:off x="3430" y="782"/>
              <a:ext cx="244" cy="376"/>
            </a:xfrm>
            <a:custGeom>
              <a:avLst/>
              <a:gdLst>
                <a:gd name="T0" fmla="*/ 119 w 264"/>
                <a:gd name="T1" fmla="*/ 270 h 376"/>
                <a:gd name="T2" fmla="*/ 104 w 264"/>
                <a:gd name="T3" fmla="*/ 241 h 376"/>
                <a:gd name="T4" fmla="*/ 107 w 264"/>
                <a:gd name="T5" fmla="*/ 196 h 376"/>
                <a:gd name="T6" fmla="*/ 121 w 264"/>
                <a:gd name="T7" fmla="*/ 185 h 376"/>
                <a:gd name="T8" fmla="*/ 129 w 264"/>
                <a:gd name="T9" fmla="*/ 158 h 376"/>
                <a:gd name="T10" fmla="*/ 127 w 264"/>
                <a:gd name="T11" fmla="*/ 118 h 376"/>
                <a:gd name="T12" fmla="*/ 93 w 264"/>
                <a:gd name="T13" fmla="*/ 87 h 376"/>
                <a:gd name="T14" fmla="*/ 86 w 264"/>
                <a:gd name="T15" fmla="*/ 106 h 376"/>
                <a:gd name="T16" fmla="*/ 89 w 264"/>
                <a:gd name="T17" fmla="*/ 54 h 376"/>
                <a:gd name="T18" fmla="*/ 70 w 264"/>
                <a:gd name="T19" fmla="*/ 32 h 376"/>
                <a:gd name="T20" fmla="*/ 52 w 264"/>
                <a:gd name="T21" fmla="*/ 10 h 376"/>
                <a:gd name="T22" fmla="*/ 60 w 264"/>
                <a:gd name="T23" fmla="*/ 16 h 376"/>
                <a:gd name="T24" fmla="*/ 46 w 264"/>
                <a:gd name="T25" fmla="*/ 0 h 376"/>
                <a:gd name="T26" fmla="*/ 51 w 264"/>
                <a:gd name="T27" fmla="*/ 11 h 376"/>
                <a:gd name="T28" fmla="*/ 22 w 264"/>
                <a:gd name="T29" fmla="*/ 52 h 376"/>
                <a:gd name="T30" fmla="*/ 34 w 264"/>
                <a:gd name="T31" fmla="*/ 74 h 376"/>
                <a:gd name="T32" fmla="*/ 12 w 264"/>
                <a:gd name="T33" fmla="*/ 93 h 376"/>
                <a:gd name="T34" fmla="*/ 0 w 264"/>
                <a:gd name="T35" fmla="*/ 132 h 376"/>
                <a:gd name="T36" fmla="*/ 18 w 264"/>
                <a:gd name="T37" fmla="*/ 172 h 376"/>
                <a:gd name="T38" fmla="*/ 37 w 264"/>
                <a:gd name="T39" fmla="*/ 171 h 376"/>
                <a:gd name="T40" fmla="*/ 40 w 264"/>
                <a:gd name="T41" fmla="*/ 200 h 376"/>
                <a:gd name="T42" fmla="*/ 52 w 264"/>
                <a:gd name="T43" fmla="*/ 228 h 376"/>
                <a:gd name="T44" fmla="*/ 43 w 264"/>
                <a:gd name="T45" fmla="*/ 275 h 376"/>
                <a:gd name="T46" fmla="*/ 47 w 264"/>
                <a:gd name="T47" fmla="*/ 337 h 376"/>
                <a:gd name="T48" fmla="*/ 67 w 264"/>
                <a:gd name="T49" fmla="*/ 375 h 376"/>
                <a:gd name="T50" fmla="*/ 88 w 264"/>
                <a:gd name="T51" fmla="*/ 373 h 376"/>
                <a:gd name="T52" fmla="*/ 118 w 264"/>
                <a:gd name="T53" fmla="*/ 351 h 376"/>
                <a:gd name="T54" fmla="*/ 152 w 264"/>
                <a:gd name="T55" fmla="*/ 342 h 376"/>
                <a:gd name="T56" fmla="*/ 136 w 264"/>
                <a:gd name="T57" fmla="*/ 306 h 376"/>
                <a:gd name="T58" fmla="*/ 119 w 264"/>
                <a:gd name="T59" fmla="*/ 270 h 3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64"/>
                <a:gd name="T91" fmla="*/ 0 h 376"/>
                <a:gd name="T92" fmla="*/ 264 w 264"/>
                <a:gd name="T93" fmla="*/ 376 h 3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64" h="376">
                  <a:moveTo>
                    <a:pt x="210" y="270"/>
                  </a:moveTo>
                  <a:lnTo>
                    <a:pt x="182" y="241"/>
                  </a:lnTo>
                  <a:lnTo>
                    <a:pt x="186" y="196"/>
                  </a:lnTo>
                  <a:lnTo>
                    <a:pt x="212" y="185"/>
                  </a:lnTo>
                  <a:lnTo>
                    <a:pt x="223" y="158"/>
                  </a:lnTo>
                  <a:lnTo>
                    <a:pt x="219" y="118"/>
                  </a:lnTo>
                  <a:lnTo>
                    <a:pt x="161" y="87"/>
                  </a:lnTo>
                  <a:lnTo>
                    <a:pt x="150" y="106"/>
                  </a:lnTo>
                  <a:lnTo>
                    <a:pt x="154" y="54"/>
                  </a:lnTo>
                  <a:lnTo>
                    <a:pt x="121" y="32"/>
                  </a:lnTo>
                  <a:lnTo>
                    <a:pt x="90" y="10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88" y="11"/>
                  </a:lnTo>
                  <a:lnTo>
                    <a:pt x="38" y="52"/>
                  </a:lnTo>
                  <a:lnTo>
                    <a:pt x="60" y="74"/>
                  </a:lnTo>
                  <a:lnTo>
                    <a:pt x="20" y="93"/>
                  </a:lnTo>
                  <a:lnTo>
                    <a:pt x="0" y="132"/>
                  </a:lnTo>
                  <a:lnTo>
                    <a:pt x="32" y="172"/>
                  </a:lnTo>
                  <a:lnTo>
                    <a:pt x="63" y="171"/>
                  </a:lnTo>
                  <a:lnTo>
                    <a:pt x="68" y="200"/>
                  </a:lnTo>
                  <a:lnTo>
                    <a:pt x="90" y="228"/>
                  </a:lnTo>
                  <a:lnTo>
                    <a:pt x="76" y="275"/>
                  </a:lnTo>
                  <a:lnTo>
                    <a:pt x="82" y="337"/>
                  </a:lnTo>
                  <a:lnTo>
                    <a:pt x="118" y="375"/>
                  </a:lnTo>
                  <a:lnTo>
                    <a:pt x="153" y="373"/>
                  </a:lnTo>
                  <a:lnTo>
                    <a:pt x="205" y="351"/>
                  </a:lnTo>
                  <a:lnTo>
                    <a:pt x="263" y="342"/>
                  </a:lnTo>
                  <a:lnTo>
                    <a:pt x="236" y="306"/>
                  </a:lnTo>
                  <a:lnTo>
                    <a:pt x="210" y="270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40" name="Freeform 26"/>
            <p:cNvSpPr>
              <a:spLocks/>
            </p:cNvSpPr>
            <p:nvPr/>
          </p:nvSpPr>
          <p:spPr bwMode="auto">
            <a:xfrm>
              <a:off x="3600" y="919"/>
              <a:ext cx="197" cy="214"/>
            </a:xfrm>
            <a:custGeom>
              <a:avLst/>
              <a:gdLst>
                <a:gd name="T0" fmla="*/ 16 w 213"/>
                <a:gd name="T1" fmla="*/ 133 h 214"/>
                <a:gd name="T2" fmla="*/ 0 w 213"/>
                <a:gd name="T3" fmla="*/ 104 h 214"/>
                <a:gd name="T4" fmla="*/ 3 w 213"/>
                <a:gd name="T5" fmla="*/ 59 h 214"/>
                <a:gd name="T6" fmla="*/ 17 w 213"/>
                <a:gd name="T7" fmla="*/ 48 h 214"/>
                <a:gd name="T8" fmla="*/ 23 w 213"/>
                <a:gd name="T9" fmla="*/ 21 h 214"/>
                <a:gd name="T10" fmla="*/ 29 w 213"/>
                <a:gd name="T11" fmla="*/ 0 h 214"/>
                <a:gd name="T12" fmla="*/ 66 w 213"/>
                <a:gd name="T13" fmla="*/ 4 h 214"/>
                <a:gd name="T14" fmla="*/ 93 w 213"/>
                <a:gd name="T15" fmla="*/ 2 h 214"/>
                <a:gd name="T16" fmla="*/ 92 w 213"/>
                <a:gd name="T17" fmla="*/ 0 h 214"/>
                <a:gd name="T18" fmla="*/ 121 w 213"/>
                <a:gd name="T19" fmla="*/ 3 h 214"/>
                <a:gd name="T20" fmla="*/ 121 w 213"/>
                <a:gd name="T21" fmla="*/ 29 h 214"/>
                <a:gd name="T22" fmla="*/ 110 w 213"/>
                <a:gd name="T23" fmla="*/ 71 h 214"/>
                <a:gd name="T24" fmla="*/ 121 w 213"/>
                <a:gd name="T25" fmla="*/ 135 h 214"/>
                <a:gd name="T26" fmla="*/ 104 w 213"/>
                <a:gd name="T27" fmla="*/ 187 h 214"/>
                <a:gd name="T28" fmla="*/ 85 w 213"/>
                <a:gd name="T29" fmla="*/ 177 h 214"/>
                <a:gd name="T30" fmla="*/ 58 w 213"/>
                <a:gd name="T31" fmla="*/ 186 h 214"/>
                <a:gd name="T32" fmla="*/ 59 w 213"/>
                <a:gd name="T33" fmla="*/ 213 h 214"/>
                <a:gd name="T34" fmla="*/ 46 w 213"/>
                <a:gd name="T35" fmla="*/ 206 h 214"/>
                <a:gd name="T36" fmla="*/ 31 w 213"/>
                <a:gd name="T37" fmla="*/ 170 h 214"/>
                <a:gd name="T38" fmla="*/ 16 w 213"/>
                <a:gd name="T39" fmla="*/ 133 h 2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3"/>
                <a:gd name="T61" fmla="*/ 0 h 214"/>
                <a:gd name="T62" fmla="*/ 213 w 213"/>
                <a:gd name="T63" fmla="*/ 214 h 2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3" h="214">
                  <a:moveTo>
                    <a:pt x="27" y="133"/>
                  </a:moveTo>
                  <a:lnTo>
                    <a:pt x="0" y="104"/>
                  </a:lnTo>
                  <a:lnTo>
                    <a:pt x="3" y="59"/>
                  </a:lnTo>
                  <a:lnTo>
                    <a:pt x="29" y="48"/>
                  </a:lnTo>
                  <a:lnTo>
                    <a:pt x="40" y="21"/>
                  </a:lnTo>
                  <a:lnTo>
                    <a:pt x="50" y="0"/>
                  </a:lnTo>
                  <a:lnTo>
                    <a:pt x="113" y="4"/>
                  </a:lnTo>
                  <a:lnTo>
                    <a:pt x="161" y="2"/>
                  </a:lnTo>
                  <a:lnTo>
                    <a:pt x="160" y="0"/>
                  </a:lnTo>
                  <a:lnTo>
                    <a:pt x="212" y="3"/>
                  </a:lnTo>
                  <a:lnTo>
                    <a:pt x="208" y="29"/>
                  </a:lnTo>
                  <a:lnTo>
                    <a:pt x="190" y="71"/>
                  </a:lnTo>
                  <a:lnTo>
                    <a:pt x="210" y="135"/>
                  </a:lnTo>
                  <a:lnTo>
                    <a:pt x="181" y="187"/>
                  </a:lnTo>
                  <a:lnTo>
                    <a:pt x="148" y="177"/>
                  </a:lnTo>
                  <a:lnTo>
                    <a:pt x="100" y="186"/>
                  </a:lnTo>
                  <a:lnTo>
                    <a:pt x="103" y="213"/>
                  </a:lnTo>
                  <a:lnTo>
                    <a:pt x="79" y="206"/>
                  </a:lnTo>
                  <a:lnTo>
                    <a:pt x="53" y="170"/>
                  </a:lnTo>
                  <a:lnTo>
                    <a:pt x="27" y="133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41" name="Freeform 27"/>
            <p:cNvSpPr>
              <a:spLocks/>
            </p:cNvSpPr>
            <p:nvPr/>
          </p:nvSpPr>
          <p:spPr bwMode="auto">
            <a:xfrm>
              <a:off x="3416" y="667"/>
              <a:ext cx="45" cy="35"/>
            </a:xfrm>
            <a:custGeom>
              <a:avLst/>
              <a:gdLst>
                <a:gd name="T0" fmla="*/ 8 w 48"/>
                <a:gd name="T1" fmla="*/ 1 h 35"/>
                <a:gd name="T2" fmla="*/ 30 w 48"/>
                <a:gd name="T3" fmla="*/ 0 h 35"/>
                <a:gd name="T4" fmla="*/ 21 w 48"/>
                <a:gd name="T5" fmla="*/ 34 h 35"/>
                <a:gd name="T6" fmla="*/ 0 w 48"/>
                <a:gd name="T7" fmla="*/ 30 h 35"/>
                <a:gd name="T8" fmla="*/ 14 w 48"/>
                <a:gd name="T9" fmla="*/ 11 h 35"/>
                <a:gd name="T10" fmla="*/ 8 w 48"/>
                <a:gd name="T11" fmla="*/ 1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35"/>
                <a:gd name="T20" fmla="*/ 48 w 48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35">
                  <a:moveTo>
                    <a:pt x="13" y="1"/>
                  </a:moveTo>
                  <a:lnTo>
                    <a:pt x="47" y="0"/>
                  </a:lnTo>
                  <a:lnTo>
                    <a:pt x="32" y="34"/>
                  </a:lnTo>
                  <a:lnTo>
                    <a:pt x="0" y="30"/>
                  </a:lnTo>
                  <a:lnTo>
                    <a:pt x="21" y="11"/>
                  </a:lnTo>
                  <a:lnTo>
                    <a:pt x="13" y="1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42" name="Freeform 28"/>
            <p:cNvSpPr>
              <a:spLocks/>
            </p:cNvSpPr>
            <p:nvPr/>
          </p:nvSpPr>
          <p:spPr bwMode="auto">
            <a:xfrm>
              <a:off x="2832" y="592"/>
              <a:ext cx="681" cy="598"/>
            </a:xfrm>
            <a:custGeom>
              <a:avLst/>
              <a:gdLst>
                <a:gd name="T0" fmla="*/ 347 w 738"/>
                <a:gd name="T1" fmla="*/ 122 h 598"/>
                <a:gd name="T2" fmla="*/ 328 w 738"/>
                <a:gd name="T3" fmla="*/ 111 h 598"/>
                <a:gd name="T4" fmla="*/ 325 w 738"/>
                <a:gd name="T5" fmla="*/ 95 h 598"/>
                <a:gd name="T6" fmla="*/ 324 w 738"/>
                <a:gd name="T7" fmla="*/ 81 h 598"/>
                <a:gd name="T8" fmla="*/ 300 w 738"/>
                <a:gd name="T9" fmla="*/ 89 h 598"/>
                <a:gd name="T10" fmla="*/ 227 w 738"/>
                <a:gd name="T11" fmla="*/ 89 h 598"/>
                <a:gd name="T12" fmla="*/ 169 w 738"/>
                <a:gd name="T13" fmla="*/ 89 h 598"/>
                <a:gd name="T14" fmla="*/ 125 w 738"/>
                <a:gd name="T15" fmla="*/ 35 h 598"/>
                <a:gd name="T16" fmla="*/ 102 w 738"/>
                <a:gd name="T17" fmla="*/ 22 h 598"/>
                <a:gd name="T18" fmla="*/ 108 w 738"/>
                <a:gd name="T19" fmla="*/ 36 h 598"/>
                <a:gd name="T20" fmla="*/ 63 w 738"/>
                <a:gd name="T21" fmla="*/ 72 h 598"/>
                <a:gd name="T22" fmla="*/ 57 w 738"/>
                <a:gd name="T23" fmla="*/ 164 h 598"/>
                <a:gd name="T24" fmla="*/ 56 w 738"/>
                <a:gd name="T25" fmla="*/ 83 h 598"/>
                <a:gd name="T26" fmla="*/ 70 w 738"/>
                <a:gd name="T27" fmla="*/ 17 h 598"/>
                <a:gd name="T28" fmla="*/ 30 w 738"/>
                <a:gd name="T29" fmla="*/ 71 h 598"/>
                <a:gd name="T30" fmla="*/ 0 w 738"/>
                <a:gd name="T31" fmla="*/ 158 h 598"/>
                <a:gd name="T32" fmla="*/ 28 w 738"/>
                <a:gd name="T33" fmla="*/ 216 h 598"/>
                <a:gd name="T34" fmla="*/ 50 w 738"/>
                <a:gd name="T35" fmla="*/ 268 h 598"/>
                <a:gd name="T36" fmla="*/ 98 w 738"/>
                <a:gd name="T37" fmla="*/ 272 h 598"/>
                <a:gd name="T38" fmla="*/ 152 w 738"/>
                <a:gd name="T39" fmla="*/ 314 h 598"/>
                <a:gd name="T40" fmla="*/ 172 w 738"/>
                <a:gd name="T41" fmla="*/ 357 h 598"/>
                <a:gd name="T42" fmla="*/ 179 w 738"/>
                <a:gd name="T43" fmla="*/ 465 h 598"/>
                <a:gd name="T44" fmla="*/ 186 w 738"/>
                <a:gd name="T45" fmla="*/ 530 h 598"/>
                <a:gd name="T46" fmla="*/ 219 w 738"/>
                <a:gd name="T47" fmla="*/ 594 h 598"/>
                <a:gd name="T48" fmla="*/ 239 w 738"/>
                <a:gd name="T49" fmla="*/ 597 h 598"/>
                <a:gd name="T50" fmla="*/ 299 w 738"/>
                <a:gd name="T51" fmla="*/ 524 h 598"/>
                <a:gd name="T52" fmla="*/ 283 w 738"/>
                <a:gd name="T53" fmla="*/ 498 h 598"/>
                <a:gd name="T54" fmla="*/ 265 w 738"/>
                <a:gd name="T55" fmla="*/ 413 h 598"/>
                <a:gd name="T56" fmla="*/ 324 w 738"/>
                <a:gd name="T57" fmla="*/ 444 h 598"/>
                <a:gd name="T58" fmla="*/ 356 w 738"/>
                <a:gd name="T59" fmla="*/ 409 h 598"/>
                <a:gd name="T60" fmla="*/ 390 w 738"/>
                <a:gd name="T61" fmla="*/ 364 h 598"/>
                <a:gd name="T62" fmla="*/ 369 w 738"/>
                <a:gd name="T63" fmla="*/ 323 h 598"/>
                <a:gd name="T64" fmla="*/ 402 w 738"/>
                <a:gd name="T65" fmla="*/ 265 h 598"/>
                <a:gd name="T66" fmla="*/ 420 w 738"/>
                <a:gd name="T67" fmla="*/ 201 h 598"/>
                <a:gd name="T68" fmla="*/ 384 w 738"/>
                <a:gd name="T69" fmla="*/ 188 h 598"/>
                <a:gd name="T70" fmla="*/ 371 w 738"/>
                <a:gd name="T71" fmla="*/ 186 h 598"/>
                <a:gd name="T72" fmla="*/ 390 w 738"/>
                <a:gd name="T73" fmla="*/ 151 h 598"/>
                <a:gd name="T74" fmla="*/ 359 w 738"/>
                <a:gd name="T75" fmla="*/ 128 h 598"/>
                <a:gd name="T76" fmla="*/ 349 w 738"/>
                <a:gd name="T77" fmla="*/ 130 h 59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38"/>
                <a:gd name="T118" fmla="*/ 0 h 598"/>
                <a:gd name="T119" fmla="*/ 738 w 738"/>
                <a:gd name="T120" fmla="*/ 598 h 59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38" h="598">
                  <a:moveTo>
                    <a:pt x="612" y="130"/>
                  </a:moveTo>
                  <a:lnTo>
                    <a:pt x="608" y="122"/>
                  </a:lnTo>
                  <a:lnTo>
                    <a:pt x="597" y="110"/>
                  </a:lnTo>
                  <a:lnTo>
                    <a:pt x="575" y="111"/>
                  </a:lnTo>
                  <a:lnTo>
                    <a:pt x="586" y="109"/>
                  </a:lnTo>
                  <a:lnTo>
                    <a:pt x="571" y="95"/>
                  </a:lnTo>
                  <a:lnTo>
                    <a:pt x="626" y="80"/>
                  </a:lnTo>
                  <a:lnTo>
                    <a:pt x="567" y="81"/>
                  </a:lnTo>
                  <a:lnTo>
                    <a:pt x="507" y="81"/>
                  </a:lnTo>
                  <a:lnTo>
                    <a:pt x="528" y="89"/>
                  </a:lnTo>
                  <a:lnTo>
                    <a:pt x="473" y="109"/>
                  </a:lnTo>
                  <a:lnTo>
                    <a:pt x="398" y="89"/>
                  </a:lnTo>
                  <a:lnTo>
                    <a:pt x="346" y="89"/>
                  </a:lnTo>
                  <a:lnTo>
                    <a:pt x="296" y="89"/>
                  </a:lnTo>
                  <a:lnTo>
                    <a:pt x="277" y="56"/>
                  </a:lnTo>
                  <a:lnTo>
                    <a:pt x="217" y="35"/>
                  </a:lnTo>
                  <a:lnTo>
                    <a:pt x="195" y="0"/>
                  </a:lnTo>
                  <a:lnTo>
                    <a:pt x="179" y="22"/>
                  </a:lnTo>
                  <a:lnTo>
                    <a:pt x="205" y="35"/>
                  </a:lnTo>
                  <a:lnTo>
                    <a:pt x="192" y="36"/>
                  </a:lnTo>
                  <a:lnTo>
                    <a:pt x="122" y="62"/>
                  </a:lnTo>
                  <a:lnTo>
                    <a:pt x="110" y="72"/>
                  </a:lnTo>
                  <a:lnTo>
                    <a:pt x="125" y="138"/>
                  </a:lnTo>
                  <a:lnTo>
                    <a:pt x="101" y="164"/>
                  </a:lnTo>
                  <a:lnTo>
                    <a:pt x="70" y="128"/>
                  </a:lnTo>
                  <a:lnTo>
                    <a:pt x="100" y="83"/>
                  </a:lnTo>
                  <a:lnTo>
                    <a:pt x="84" y="41"/>
                  </a:lnTo>
                  <a:lnTo>
                    <a:pt x="122" y="17"/>
                  </a:lnTo>
                  <a:lnTo>
                    <a:pt x="83" y="27"/>
                  </a:lnTo>
                  <a:lnTo>
                    <a:pt x="53" y="71"/>
                  </a:lnTo>
                  <a:lnTo>
                    <a:pt x="22" y="113"/>
                  </a:lnTo>
                  <a:lnTo>
                    <a:pt x="0" y="158"/>
                  </a:lnTo>
                  <a:lnTo>
                    <a:pt x="21" y="159"/>
                  </a:lnTo>
                  <a:lnTo>
                    <a:pt x="50" y="216"/>
                  </a:lnTo>
                  <a:lnTo>
                    <a:pt x="47" y="249"/>
                  </a:lnTo>
                  <a:lnTo>
                    <a:pt x="87" y="268"/>
                  </a:lnTo>
                  <a:lnTo>
                    <a:pt x="129" y="270"/>
                  </a:lnTo>
                  <a:lnTo>
                    <a:pt x="172" y="272"/>
                  </a:lnTo>
                  <a:lnTo>
                    <a:pt x="220" y="318"/>
                  </a:lnTo>
                  <a:lnTo>
                    <a:pt x="268" y="314"/>
                  </a:lnTo>
                  <a:lnTo>
                    <a:pt x="314" y="312"/>
                  </a:lnTo>
                  <a:lnTo>
                    <a:pt x="301" y="357"/>
                  </a:lnTo>
                  <a:lnTo>
                    <a:pt x="289" y="399"/>
                  </a:lnTo>
                  <a:lnTo>
                    <a:pt x="314" y="465"/>
                  </a:lnTo>
                  <a:lnTo>
                    <a:pt x="296" y="489"/>
                  </a:lnTo>
                  <a:lnTo>
                    <a:pt x="327" y="530"/>
                  </a:lnTo>
                  <a:lnTo>
                    <a:pt x="339" y="571"/>
                  </a:lnTo>
                  <a:lnTo>
                    <a:pt x="384" y="594"/>
                  </a:lnTo>
                  <a:lnTo>
                    <a:pt x="413" y="592"/>
                  </a:lnTo>
                  <a:lnTo>
                    <a:pt x="421" y="597"/>
                  </a:lnTo>
                  <a:lnTo>
                    <a:pt x="476" y="561"/>
                  </a:lnTo>
                  <a:lnTo>
                    <a:pt x="524" y="524"/>
                  </a:lnTo>
                  <a:lnTo>
                    <a:pt x="533" y="508"/>
                  </a:lnTo>
                  <a:lnTo>
                    <a:pt x="498" y="498"/>
                  </a:lnTo>
                  <a:lnTo>
                    <a:pt x="482" y="441"/>
                  </a:lnTo>
                  <a:lnTo>
                    <a:pt x="465" y="413"/>
                  </a:lnTo>
                  <a:lnTo>
                    <a:pt x="520" y="429"/>
                  </a:lnTo>
                  <a:lnTo>
                    <a:pt x="569" y="444"/>
                  </a:lnTo>
                  <a:lnTo>
                    <a:pt x="579" y="425"/>
                  </a:lnTo>
                  <a:lnTo>
                    <a:pt x="624" y="409"/>
                  </a:lnTo>
                  <a:lnTo>
                    <a:pt x="670" y="392"/>
                  </a:lnTo>
                  <a:lnTo>
                    <a:pt x="685" y="364"/>
                  </a:lnTo>
                  <a:lnTo>
                    <a:pt x="680" y="363"/>
                  </a:lnTo>
                  <a:lnTo>
                    <a:pt x="648" y="323"/>
                  </a:lnTo>
                  <a:lnTo>
                    <a:pt x="668" y="284"/>
                  </a:lnTo>
                  <a:lnTo>
                    <a:pt x="709" y="265"/>
                  </a:lnTo>
                  <a:lnTo>
                    <a:pt x="686" y="243"/>
                  </a:lnTo>
                  <a:lnTo>
                    <a:pt x="737" y="201"/>
                  </a:lnTo>
                  <a:lnTo>
                    <a:pt x="728" y="190"/>
                  </a:lnTo>
                  <a:lnTo>
                    <a:pt x="674" y="188"/>
                  </a:lnTo>
                  <a:lnTo>
                    <a:pt x="640" y="188"/>
                  </a:lnTo>
                  <a:lnTo>
                    <a:pt x="652" y="186"/>
                  </a:lnTo>
                  <a:lnTo>
                    <a:pt x="670" y="162"/>
                  </a:lnTo>
                  <a:lnTo>
                    <a:pt x="684" y="151"/>
                  </a:lnTo>
                  <a:lnTo>
                    <a:pt x="650" y="126"/>
                  </a:lnTo>
                  <a:lnTo>
                    <a:pt x="630" y="128"/>
                  </a:lnTo>
                  <a:lnTo>
                    <a:pt x="610" y="117"/>
                  </a:lnTo>
                  <a:lnTo>
                    <a:pt x="612" y="130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43" name="Line 29"/>
            <p:cNvSpPr>
              <a:spLocks noChangeShapeType="1"/>
            </p:cNvSpPr>
            <p:nvPr/>
          </p:nvSpPr>
          <p:spPr bwMode="auto">
            <a:xfrm flipH="1" flipV="1">
              <a:off x="3294" y="652"/>
              <a:ext cx="27" cy="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 dirty="0"/>
            </a:p>
          </p:txBody>
        </p:sp>
        <p:sp>
          <p:nvSpPr>
            <p:cNvPr id="17444" name="Freeform 30"/>
            <p:cNvSpPr>
              <a:spLocks/>
            </p:cNvSpPr>
            <p:nvPr/>
          </p:nvSpPr>
          <p:spPr bwMode="auto">
            <a:xfrm>
              <a:off x="2353" y="730"/>
              <a:ext cx="161" cy="122"/>
            </a:xfrm>
            <a:custGeom>
              <a:avLst/>
              <a:gdLst>
                <a:gd name="T0" fmla="*/ 0 w 174"/>
                <a:gd name="T1" fmla="*/ 78 h 122"/>
                <a:gd name="T2" fmla="*/ 3 w 174"/>
                <a:gd name="T3" fmla="*/ 39 h 122"/>
                <a:gd name="T4" fmla="*/ 2 w 174"/>
                <a:gd name="T5" fmla="*/ 4 h 122"/>
                <a:gd name="T6" fmla="*/ 13 w 174"/>
                <a:gd name="T7" fmla="*/ 0 h 122"/>
                <a:gd name="T8" fmla="*/ 21 w 174"/>
                <a:gd name="T9" fmla="*/ 22 h 122"/>
                <a:gd name="T10" fmla="*/ 35 w 174"/>
                <a:gd name="T11" fmla="*/ 28 h 122"/>
                <a:gd name="T12" fmla="*/ 45 w 174"/>
                <a:gd name="T13" fmla="*/ 39 h 122"/>
                <a:gd name="T14" fmla="*/ 89 w 174"/>
                <a:gd name="T15" fmla="*/ 18 h 122"/>
                <a:gd name="T16" fmla="*/ 94 w 174"/>
                <a:gd name="T17" fmla="*/ 25 h 122"/>
                <a:gd name="T18" fmla="*/ 101 w 174"/>
                <a:gd name="T19" fmla="*/ 39 h 122"/>
                <a:gd name="T20" fmla="*/ 77 w 174"/>
                <a:gd name="T21" fmla="*/ 69 h 122"/>
                <a:gd name="T22" fmla="*/ 90 w 174"/>
                <a:gd name="T23" fmla="*/ 105 h 122"/>
                <a:gd name="T24" fmla="*/ 63 w 174"/>
                <a:gd name="T25" fmla="*/ 121 h 122"/>
                <a:gd name="T26" fmla="*/ 58 w 174"/>
                <a:gd name="T27" fmla="*/ 88 h 122"/>
                <a:gd name="T28" fmla="*/ 53 w 174"/>
                <a:gd name="T29" fmla="*/ 99 h 122"/>
                <a:gd name="T30" fmla="*/ 38 w 174"/>
                <a:gd name="T31" fmla="*/ 77 h 122"/>
                <a:gd name="T32" fmla="*/ 6 w 174"/>
                <a:gd name="T33" fmla="*/ 63 h 122"/>
                <a:gd name="T34" fmla="*/ 0 w 174"/>
                <a:gd name="T35" fmla="*/ 78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4"/>
                <a:gd name="T55" fmla="*/ 0 h 122"/>
                <a:gd name="T56" fmla="*/ 174 w 174"/>
                <a:gd name="T57" fmla="*/ 122 h 1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4" h="122">
                  <a:moveTo>
                    <a:pt x="0" y="78"/>
                  </a:moveTo>
                  <a:lnTo>
                    <a:pt x="3" y="39"/>
                  </a:lnTo>
                  <a:lnTo>
                    <a:pt x="2" y="4"/>
                  </a:lnTo>
                  <a:lnTo>
                    <a:pt x="21" y="0"/>
                  </a:lnTo>
                  <a:lnTo>
                    <a:pt x="36" y="22"/>
                  </a:lnTo>
                  <a:lnTo>
                    <a:pt x="60" y="28"/>
                  </a:lnTo>
                  <a:lnTo>
                    <a:pt x="78" y="39"/>
                  </a:lnTo>
                  <a:lnTo>
                    <a:pt x="153" y="18"/>
                  </a:lnTo>
                  <a:lnTo>
                    <a:pt x="162" y="25"/>
                  </a:lnTo>
                  <a:lnTo>
                    <a:pt x="173" y="39"/>
                  </a:lnTo>
                  <a:lnTo>
                    <a:pt x="132" y="69"/>
                  </a:lnTo>
                  <a:lnTo>
                    <a:pt x="156" y="105"/>
                  </a:lnTo>
                  <a:lnTo>
                    <a:pt x="107" y="121"/>
                  </a:lnTo>
                  <a:lnTo>
                    <a:pt x="99" y="88"/>
                  </a:lnTo>
                  <a:lnTo>
                    <a:pt x="91" y="99"/>
                  </a:lnTo>
                  <a:lnTo>
                    <a:pt x="66" y="77"/>
                  </a:lnTo>
                  <a:lnTo>
                    <a:pt x="13" y="63"/>
                  </a:lnTo>
                  <a:lnTo>
                    <a:pt x="0" y="78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45" name="Freeform 31"/>
            <p:cNvSpPr>
              <a:spLocks/>
            </p:cNvSpPr>
            <p:nvPr/>
          </p:nvSpPr>
          <p:spPr bwMode="auto">
            <a:xfrm>
              <a:off x="2514" y="733"/>
              <a:ext cx="120" cy="118"/>
            </a:xfrm>
            <a:custGeom>
              <a:avLst/>
              <a:gdLst>
                <a:gd name="T0" fmla="*/ 42 w 130"/>
                <a:gd name="T1" fmla="*/ 64 h 118"/>
                <a:gd name="T2" fmla="*/ 55 w 130"/>
                <a:gd name="T3" fmla="*/ 67 h 118"/>
                <a:gd name="T4" fmla="*/ 50 w 130"/>
                <a:gd name="T5" fmla="*/ 56 h 118"/>
                <a:gd name="T6" fmla="*/ 40 w 130"/>
                <a:gd name="T7" fmla="*/ 52 h 118"/>
                <a:gd name="T8" fmla="*/ 33 w 130"/>
                <a:gd name="T9" fmla="*/ 39 h 118"/>
                <a:gd name="T10" fmla="*/ 11 w 130"/>
                <a:gd name="T11" fmla="*/ 24 h 118"/>
                <a:gd name="T12" fmla="*/ 3 w 130"/>
                <a:gd name="T13" fmla="*/ 13 h 118"/>
                <a:gd name="T14" fmla="*/ 0 w 130"/>
                <a:gd name="T15" fmla="*/ 0 h 118"/>
                <a:gd name="T16" fmla="*/ 30 w 130"/>
                <a:gd name="T17" fmla="*/ 2 h 118"/>
                <a:gd name="T18" fmla="*/ 52 w 130"/>
                <a:gd name="T19" fmla="*/ 22 h 118"/>
                <a:gd name="T20" fmla="*/ 74 w 130"/>
                <a:gd name="T21" fmla="*/ 42 h 118"/>
                <a:gd name="T22" fmla="*/ 74 w 130"/>
                <a:gd name="T23" fmla="*/ 82 h 118"/>
                <a:gd name="T24" fmla="*/ 62 w 130"/>
                <a:gd name="T25" fmla="*/ 95 h 118"/>
                <a:gd name="T26" fmla="*/ 55 w 130"/>
                <a:gd name="T27" fmla="*/ 117 h 118"/>
                <a:gd name="T28" fmla="*/ 46 w 130"/>
                <a:gd name="T29" fmla="*/ 102 h 118"/>
                <a:gd name="T30" fmla="*/ 42 w 130"/>
                <a:gd name="T31" fmla="*/ 64 h 1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0"/>
                <a:gd name="T49" fmla="*/ 0 h 118"/>
                <a:gd name="T50" fmla="*/ 130 w 130"/>
                <a:gd name="T51" fmla="*/ 118 h 1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0" h="118">
                  <a:moveTo>
                    <a:pt x="75" y="64"/>
                  </a:moveTo>
                  <a:lnTo>
                    <a:pt x="96" y="67"/>
                  </a:lnTo>
                  <a:lnTo>
                    <a:pt x="88" y="56"/>
                  </a:lnTo>
                  <a:lnTo>
                    <a:pt x="70" y="52"/>
                  </a:lnTo>
                  <a:lnTo>
                    <a:pt x="57" y="39"/>
                  </a:lnTo>
                  <a:lnTo>
                    <a:pt x="18" y="24"/>
                  </a:lnTo>
                  <a:lnTo>
                    <a:pt x="3" y="13"/>
                  </a:lnTo>
                  <a:lnTo>
                    <a:pt x="0" y="0"/>
                  </a:lnTo>
                  <a:lnTo>
                    <a:pt x="53" y="2"/>
                  </a:lnTo>
                  <a:lnTo>
                    <a:pt x="90" y="22"/>
                  </a:lnTo>
                  <a:lnTo>
                    <a:pt x="129" y="42"/>
                  </a:lnTo>
                  <a:lnTo>
                    <a:pt x="129" y="82"/>
                  </a:lnTo>
                  <a:lnTo>
                    <a:pt x="109" y="95"/>
                  </a:lnTo>
                  <a:lnTo>
                    <a:pt x="96" y="117"/>
                  </a:lnTo>
                  <a:lnTo>
                    <a:pt x="81" y="102"/>
                  </a:lnTo>
                  <a:lnTo>
                    <a:pt x="75" y="64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46" name="Freeform 32"/>
            <p:cNvSpPr>
              <a:spLocks/>
            </p:cNvSpPr>
            <p:nvPr/>
          </p:nvSpPr>
          <p:spPr bwMode="auto">
            <a:xfrm>
              <a:off x="2210" y="652"/>
              <a:ext cx="162" cy="157"/>
            </a:xfrm>
            <a:custGeom>
              <a:avLst/>
              <a:gdLst>
                <a:gd name="T0" fmla="*/ 20 w 176"/>
                <a:gd name="T1" fmla="*/ 78 h 157"/>
                <a:gd name="T2" fmla="*/ 0 w 176"/>
                <a:gd name="T3" fmla="*/ 36 h 157"/>
                <a:gd name="T4" fmla="*/ 6 w 176"/>
                <a:gd name="T5" fmla="*/ 13 h 157"/>
                <a:gd name="T6" fmla="*/ 6 w 176"/>
                <a:gd name="T7" fmla="*/ 6 h 157"/>
                <a:gd name="T8" fmla="*/ 6 w 176"/>
                <a:gd name="T9" fmla="*/ 0 h 157"/>
                <a:gd name="T10" fmla="*/ 50 w 176"/>
                <a:gd name="T11" fmla="*/ 12 h 157"/>
                <a:gd name="T12" fmla="*/ 68 w 176"/>
                <a:gd name="T13" fmla="*/ 7 h 157"/>
                <a:gd name="T14" fmla="*/ 83 w 176"/>
                <a:gd name="T15" fmla="*/ 42 h 157"/>
                <a:gd name="T16" fmla="*/ 98 w 176"/>
                <a:gd name="T17" fmla="*/ 77 h 157"/>
                <a:gd name="T18" fmla="*/ 87 w 176"/>
                <a:gd name="T19" fmla="*/ 81 h 157"/>
                <a:gd name="T20" fmla="*/ 87 w 176"/>
                <a:gd name="T21" fmla="*/ 117 h 157"/>
                <a:gd name="T22" fmla="*/ 86 w 176"/>
                <a:gd name="T23" fmla="*/ 156 h 157"/>
                <a:gd name="T24" fmla="*/ 71 w 176"/>
                <a:gd name="T25" fmla="*/ 121 h 157"/>
                <a:gd name="T26" fmla="*/ 71 w 176"/>
                <a:gd name="T27" fmla="*/ 137 h 157"/>
                <a:gd name="T28" fmla="*/ 64 w 176"/>
                <a:gd name="T29" fmla="*/ 120 h 157"/>
                <a:gd name="T30" fmla="*/ 56 w 176"/>
                <a:gd name="T31" fmla="*/ 90 h 157"/>
                <a:gd name="T32" fmla="*/ 36 w 176"/>
                <a:gd name="T33" fmla="*/ 67 h 157"/>
                <a:gd name="T34" fmla="*/ 17 w 176"/>
                <a:gd name="T35" fmla="*/ 43 h 157"/>
                <a:gd name="T36" fmla="*/ 25 w 176"/>
                <a:gd name="T37" fmla="*/ 68 h 157"/>
                <a:gd name="T38" fmla="*/ 20 w 176"/>
                <a:gd name="T39" fmla="*/ 78 h 1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6"/>
                <a:gd name="T61" fmla="*/ 0 h 157"/>
                <a:gd name="T62" fmla="*/ 176 w 176"/>
                <a:gd name="T63" fmla="*/ 157 h 1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6" h="157">
                  <a:moveTo>
                    <a:pt x="36" y="78"/>
                  </a:moveTo>
                  <a:lnTo>
                    <a:pt x="0" y="36"/>
                  </a:lnTo>
                  <a:lnTo>
                    <a:pt x="7" y="13"/>
                  </a:lnTo>
                  <a:lnTo>
                    <a:pt x="7" y="6"/>
                  </a:lnTo>
                  <a:lnTo>
                    <a:pt x="13" y="0"/>
                  </a:lnTo>
                  <a:lnTo>
                    <a:pt x="90" y="12"/>
                  </a:lnTo>
                  <a:lnTo>
                    <a:pt x="122" y="7"/>
                  </a:lnTo>
                  <a:lnTo>
                    <a:pt x="148" y="42"/>
                  </a:lnTo>
                  <a:lnTo>
                    <a:pt x="175" y="77"/>
                  </a:lnTo>
                  <a:lnTo>
                    <a:pt x="155" y="81"/>
                  </a:lnTo>
                  <a:lnTo>
                    <a:pt x="157" y="117"/>
                  </a:lnTo>
                  <a:lnTo>
                    <a:pt x="153" y="156"/>
                  </a:lnTo>
                  <a:lnTo>
                    <a:pt x="127" y="121"/>
                  </a:lnTo>
                  <a:lnTo>
                    <a:pt x="127" y="137"/>
                  </a:lnTo>
                  <a:lnTo>
                    <a:pt x="115" y="120"/>
                  </a:lnTo>
                  <a:lnTo>
                    <a:pt x="100" y="90"/>
                  </a:lnTo>
                  <a:lnTo>
                    <a:pt x="64" y="67"/>
                  </a:lnTo>
                  <a:lnTo>
                    <a:pt x="32" y="43"/>
                  </a:lnTo>
                  <a:lnTo>
                    <a:pt x="44" y="68"/>
                  </a:lnTo>
                  <a:lnTo>
                    <a:pt x="36" y="78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47" name="Freeform 33"/>
            <p:cNvSpPr>
              <a:spLocks/>
            </p:cNvSpPr>
            <p:nvPr/>
          </p:nvSpPr>
          <p:spPr bwMode="auto">
            <a:xfrm>
              <a:off x="3011" y="571"/>
              <a:ext cx="37" cy="33"/>
            </a:xfrm>
            <a:custGeom>
              <a:avLst/>
              <a:gdLst>
                <a:gd name="T0" fmla="*/ 5 w 40"/>
                <a:gd name="T1" fmla="*/ 0 h 33"/>
                <a:gd name="T2" fmla="*/ 0 w 40"/>
                <a:gd name="T3" fmla="*/ 3 h 33"/>
                <a:gd name="T4" fmla="*/ 23 w 40"/>
                <a:gd name="T5" fmla="*/ 32 h 33"/>
                <a:gd name="T6" fmla="*/ 5 w 40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33"/>
                <a:gd name="T14" fmla="*/ 40 w 40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33">
                  <a:moveTo>
                    <a:pt x="5" y="0"/>
                  </a:moveTo>
                  <a:lnTo>
                    <a:pt x="0" y="3"/>
                  </a:lnTo>
                  <a:lnTo>
                    <a:pt x="39" y="32"/>
                  </a:lnTo>
                  <a:lnTo>
                    <a:pt x="5" y="0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48" name="Freeform 34"/>
            <p:cNvSpPr>
              <a:spLocks/>
            </p:cNvSpPr>
            <p:nvPr/>
          </p:nvSpPr>
          <p:spPr bwMode="auto">
            <a:xfrm>
              <a:off x="3536" y="535"/>
              <a:ext cx="35" cy="32"/>
            </a:xfrm>
            <a:custGeom>
              <a:avLst/>
              <a:gdLst>
                <a:gd name="T0" fmla="*/ 18 w 38"/>
                <a:gd name="T1" fmla="*/ 23 h 32"/>
                <a:gd name="T2" fmla="*/ 6 w 38"/>
                <a:gd name="T3" fmla="*/ 31 h 32"/>
                <a:gd name="T4" fmla="*/ 0 w 38"/>
                <a:gd name="T5" fmla="*/ 0 h 32"/>
                <a:gd name="T6" fmla="*/ 21 w 38"/>
                <a:gd name="T7" fmla="*/ 20 h 32"/>
                <a:gd name="T8" fmla="*/ 18 w 38"/>
                <a:gd name="T9" fmla="*/ 2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32" y="23"/>
                  </a:moveTo>
                  <a:lnTo>
                    <a:pt x="8" y="31"/>
                  </a:lnTo>
                  <a:lnTo>
                    <a:pt x="0" y="0"/>
                  </a:lnTo>
                  <a:lnTo>
                    <a:pt x="37" y="20"/>
                  </a:lnTo>
                  <a:lnTo>
                    <a:pt x="32" y="23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49" name="Freeform 35"/>
            <p:cNvSpPr>
              <a:spLocks/>
            </p:cNvSpPr>
            <p:nvPr/>
          </p:nvSpPr>
          <p:spPr bwMode="auto">
            <a:xfrm>
              <a:off x="3424" y="590"/>
              <a:ext cx="36" cy="33"/>
            </a:xfrm>
            <a:custGeom>
              <a:avLst/>
              <a:gdLst>
                <a:gd name="T0" fmla="*/ 22 w 39"/>
                <a:gd name="T1" fmla="*/ 16 h 33"/>
                <a:gd name="T2" fmla="*/ 22 w 39"/>
                <a:gd name="T3" fmla="*/ 13 h 33"/>
                <a:gd name="T4" fmla="*/ 22 w 39"/>
                <a:gd name="T5" fmla="*/ 10 h 33"/>
                <a:gd name="T6" fmla="*/ 22 w 39"/>
                <a:gd name="T7" fmla="*/ 8 h 33"/>
                <a:gd name="T8" fmla="*/ 22 w 39"/>
                <a:gd name="T9" fmla="*/ 5 h 33"/>
                <a:gd name="T10" fmla="*/ 22 w 39"/>
                <a:gd name="T11" fmla="*/ 5 h 33"/>
                <a:gd name="T12" fmla="*/ 22 w 39"/>
                <a:gd name="T13" fmla="*/ 2 h 33"/>
                <a:gd name="T14" fmla="*/ 22 w 39"/>
                <a:gd name="T15" fmla="*/ 0 h 33"/>
                <a:gd name="T16" fmla="*/ 18 w 39"/>
                <a:gd name="T17" fmla="*/ 0 h 33"/>
                <a:gd name="T18" fmla="*/ 16 w 39"/>
                <a:gd name="T19" fmla="*/ 0 h 33"/>
                <a:gd name="T20" fmla="*/ 16 w 39"/>
                <a:gd name="T21" fmla="*/ 0 h 33"/>
                <a:gd name="T22" fmla="*/ 14 w 39"/>
                <a:gd name="T23" fmla="*/ 2 h 33"/>
                <a:gd name="T24" fmla="*/ 12 w 39"/>
                <a:gd name="T25" fmla="*/ 5 h 33"/>
                <a:gd name="T26" fmla="*/ 12 w 39"/>
                <a:gd name="T27" fmla="*/ 5 h 33"/>
                <a:gd name="T28" fmla="*/ 7 w 39"/>
                <a:gd name="T29" fmla="*/ 5 h 33"/>
                <a:gd name="T30" fmla="*/ 7 w 39"/>
                <a:gd name="T31" fmla="*/ 8 h 33"/>
                <a:gd name="T32" fmla="*/ 7 w 39"/>
                <a:gd name="T33" fmla="*/ 10 h 33"/>
                <a:gd name="T34" fmla="*/ 6 w 39"/>
                <a:gd name="T35" fmla="*/ 10 h 33"/>
                <a:gd name="T36" fmla="*/ 6 w 39"/>
                <a:gd name="T37" fmla="*/ 13 h 33"/>
                <a:gd name="T38" fmla="*/ 6 w 39"/>
                <a:gd name="T39" fmla="*/ 16 h 33"/>
                <a:gd name="T40" fmla="*/ 4 w 39"/>
                <a:gd name="T41" fmla="*/ 16 h 33"/>
                <a:gd name="T42" fmla="*/ 4 w 39"/>
                <a:gd name="T43" fmla="*/ 16 h 33"/>
                <a:gd name="T44" fmla="*/ 4 w 39"/>
                <a:gd name="T45" fmla="*/ 18 h 33"/>
                <a:gd name="T46" fmla="*/ 4 w 39"/>
                <a:gd name="T47" fmla="*/ 21 h 33"/>
                <a:gd name="T48" fmla="*/ 4 w 39"/>
                <a:gd name="T49" fmla="*/ 24 h 33"/>
                <a:gd name="T50" fmla="*/ 4 w 39"/>
                <a:gd name="T51" fmla="*/ 24 h 33"/>
                <a:gd name="T52" fmla="*/ 4 w 39"/>
                <a:gd name="T53" fmla="*/ 26 h 33"/>
                <a:gd name="T54" fmla="*/ 0 w 39"/>
                <a:gd name="T55" fmla="*/ 26 h 33"/>
                <a:gd name="T56" fmla="*/ 0 w 39"/>
                <a:gd name="T57" fmla="*/ 29 h 33"/>
                <a:gd name="T58" fmla="*/ 4 w 39"/>
                <a:gd name="T59" fmla="*/ 29 h 33"/>
                <a:gd name="T60" fmla="*/ 4 w 39"/>
                <a:gd name="T61" fmla="*/ 32 h 33"/>
                <a:gd name="T62" fmla="*/ 4 w 39"/>
                <a:gd name="T63" fmla="*/ 29 h 33"/>
                <a:gd name="T64" fmla="*/ 6 w 39"/>
                <a:gd name="T65" fmla="*/ 29 h 33"/>
                <a:gd name="T66" fmla="*/ 7 w 39"/>
                <a:gd name="T67" fmla="*/ 29 h 33"/>
                <a:gd name="T68" fmla="*/ 12 w 39"/>
                <a:gd name="T69" fmla="*/ 29 h 33"/>
                <a:gd name="T70" fmla="*/ 12 w 39"/>
                <a:gd name="T71" fmla="*/ 26 h 33"/>
                <a:gd name="T72" fmla="*/ 14 w 39"/>
                <a:gd name="T73" fmla="*/ 26 h 33"/>
                <a:gd name="T74" fmla="*/ 16 w 39"/>
                <a:gd name="T75" fmla="*/ 26 h 33"/>
                <a:gd name="T76" fmla="*/ 16 w 39"/>
                <a:gd name="T77" fmla="*/ 24 h 33"/>
                <a:gd name="T78" fmla="*/ 16 w 39"/>
                <a:gd name="T79" fmla="*/ 24 h 33"/>
                <a:gd name="T80" fmla="*/ 16 w 39"/>
                <a:gd name="T81" fmla="*/ 24 h 33"/>
                <a:gd name="T82" fmla="*/ 18 w 39"/>
                <a:gd name="T83" fmla="*/ 24 h 33"/>
                <a:gd name="T84" fmla="*/ 18 w 39"/>
                <a:gd name="T85" fmla="*/ 21 h 33"/>
                <a:gd name="T86" fmla="*/ 18 w 39"/>
                <a:gd name="T87" fmla="*/ 18 h 33"/>
                <a:gd name="T88" fmla="*/ 18 w 39"/>
                <a:gd name="T89" fmla="*/ 16 h 33"/>
                <a:gd name="T90" fmla="*/ 18 w 39"/>
                <a:gd name="T91" fmla="*/ 16 h 33"/>
                <a:gd name="T92" fmla="*/ 22 w 39"/>
                <a:gd name="T93" fmla="*/ 16 h 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33"/>
                <a:gd name="T143" fmla="*/ 39 w 39"/>
                <a:gd name="T144" fmla="*/ 33 h 3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33">
                  <a:moveTo>
                    <a:pt x="38" y="16"/>
                  </a:moveTo>
                  <a:lnTo>
                    <a:pt x="38" y="13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3" y="2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4" y="32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9" y="29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3" y="24"/>
                  </a:lnTo>
                  <a:lnTo>
                    <a:pt x="33" y="21"/>
                  </a:lnTo>
                  <a:lnTo>
                    <a:pt x="33" y="18"/>
                  </a:lnTo>
                  <a:lnTo>
                    <a:pt x="33" y="16"/>
                  </a:lnTo>
                  <a:lnTo>
                    <a:pt x="38" y="16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50" name="Freeform 36"/>
            <p:cNvSpPr>
              <a:spLocks/>
            </p:cNvSpPr>
            <p:nvPr/>
          </p:nvSpPr>
          <p:spPr bwMode="auto">
            <a:xfrm>
              <a:off x="3435" y="586"/>
              <a:ext cx="36" cy="32"/>
            </a:xfrm>
            <a:custGeom>
              <a:avLst/>
              <a:gdLst>
                <a:gd name="T0" fmla="*/ 22 w 39"/>
                <a:gd name="T1" fmla="*/ 0 h 32"/>
                <a:gd name="T2" fmla="*/ 22 w 39"/>
                <a:gd name="T3" fmla="*/ 31 h 32"/>
                <a:gd name="T4" fmla="*/ 0 w 39"/>
                <a:gd name="T5" fmla="*/ 31 h 32"/>
                <a:gd name="T6" fmla="*/ 22 w 39"/>
                <a:gd name="T7" fmla="*/ 0 h 32"/>
                <a:gd name="T8" fmla="*/ 22 w 39"/>
                <a:gd name="T9" fmla="*/ 0 h 32"/>
                <a:gd name="T10" fmla="*/ 22 w 39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32"/>
                <a:gd name="T20" fmla="*/ 39 w 39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32">
                  <a:moveTo>
                    <a:pt x="38" y="0"/>
                  </a:moveTo>
                  <a:lnTo>
                    <a:pt x="38" y="31"/>
                  </a:lnTo>
                  <a:lnTo>
                    <a:pt x="0" y="31"/>
                  </a:lnTo>
                  <a:lnTo>
                    <a:pt x="38" y="0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51" name="Freeform 37"/>
            <p:cNvSpPr>
              <a:spLocks/>
            </p:cNvSpPr>
            <p:nvPr/>
          </p:nvSpPr>
          <p:spPr bwMode="auto">
            <a:xfrm>
              <a:off x="3460" y="456"/>
              <a:ext cx="36" cy="32"/>
            </a:xfrm>
            <a:custGeom>
              <a:avLst/>
              <a:gdLst>
                <a:gd name="T0" fmla="*/ 20 w 39"/>
                <a:gd name="T1" fmla="*/ 27 h 32"/>
                <a:gd name="T2" fmla="*/ 0 w 39"/>
                <a:gd name="T3" fmla="*/ 0 h 32"/>
                <a:gd name="T4" fmla="*/ 22 w 39"/>
                <a:gd name="T5" fmla="*/ 31 h 32"/>
                <a:gd name="T6" fmla="*/ 20 w 39"/>
                <a:gd name="T7" fmla="*/ 27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35" y="27"/>
                  </a:moveTo>
                  <a:lnTo>
                    <a:pt x="0" y="0"/>
                  </a:lnTo>
                  <a:lnTo>
                    <a:pt x="38" y="31"/>
                  </a:lnTo>
                  <a:lnTo>
                    <a:pt x="35" y="27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52" name="Freeform 38"/>
            <p:cNvSpPr>
              <a:spLocks/>
            </p:cNvSpPr>
            <p:nvPr/>
          </p:nvSpPr>
          <p:spPr bwMode="auto">
            <a:xfrm>
              <a:off x="2129" y="447"/>
              <a:ext cx="241" cy="218"/>
            </a:xfrm>
            <a:custGeom>
              <a:avLst/>
              <a:gdLst>
                <a:gd name="T0" fmla="*/ 58 w 261"/>
                <a:gd name="T1" fmla="*/ 56 h 218"/>
                <a:gd name="T2" fmla="*/ 47 w 261"/>
                <a:gd name="T3" fmla="*/ 62 h 218"/>
                <a:gd name="T4" fmla="*/ 30 w 261"/>
                <a:gd name="T5" fmla="*/ 73 h 218"/>
                <a:gd name="T6" fmla="*/ 20 w 261"/>
                <a:gd name="T7" fmla="*/ 104 h 218"/>
                <a:gd name="T8" fmla="*/ 13 w 261"/>
                <a:gd name="T9" fmla="*/ 104 h 218"/>
                <a:gd name="T10" fmla="*/ 0 w 261"/>
                <a:gd name="T11" fmla="*/ 109 h 218"/>
                <a:gd name="T12" fmla="*/ 28 w 261"/>
                <a:gd name="T13" fmla="*/ 156 h 218"/>
                <a:gd name="T14" fmla="*/ 56 w 261"/>
                <a:gd name="T15" fmla="*/ 204 h 218"/>
                <a:gd name="T16" fmla="*/ 101 w 261"/>
                <a:gd name="T17" fmla="*/ 217 h 218"/>
                <a:gd name="T18" fmla="*/ 120 w 261"/>
                <a:gd name="T19" fmla="*/ 212 h 218"/>
                <a:gd name="T20" fmla="*/ 120 w 261"/>
                <a:gd name="T21" fmla="*/ 178 h 218"/>
                <a:gd name="T22" fmla="*/ 121 w 261"/>
                <a:gd name="T23" fmla="*/ 152 h 218"/>
                <a:gd name="T24" fmla="*/ 128 w 261"/>
                <a:gd name="T25" fmla="*/ 121 h 218"/>
                <a:gd name="T26" fmla="*/ 130 w 261"/>
                <a:gd name="T27" fmla="*/ 132 h 218"/>
                <a:gd name="T28" fmla="*/ 137 w 261"/>
                <a:gd name="T29" fmla="*/ 90 h 218"/>
                <a:gd name="T30" fmla="*/ 139 w 261"/>
                <a:gd name="T31" fmla="*/ 48 h 218"/>
                <a:gd name="T32" fmla="*/ 139 w 261"/>
                <a:gd name="T33" fmla="*/ 10 h 218"/>
                <a:gd name="T34" fmla="*/ 150 w 261"/>
                <a:gd name="T35" fmla="*/ 0 h 218"/>
                <a:gd name="T36" fmla="*/ 124 w 261"/>
                <a:gd name="T37" fmla="*/ 6 h 218"/>
                <a:gd name="T38" fmla="*/ 97 w 261"/>
                <a:gd name="T39" fmla="*/ 12 h 218"/>
                <a:gd name="T40" fmla="*/ 58 w 261"/>
                <a:gd name="T41" fmla="*/ 56 h 2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1"/>
                <a:gd name="T64" fmla="*/ 0 h 218"/>
                <a:gd name="T65" fmla="*/ 261 w 261"/>
                <a:gd name="T66" fmla="*/ 218 h 2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1" h="218">
                  <a:moveTo>
                    <a:pt x="102" y="56"/>
                  </a:moveTo>
                  <a:lnTo>
                    <a:pt x="82" y="62"/>
                  </a:lnTo>
                  <a:lnTo>
                    <a:pt x="54" y="73"/>
                  </a:lnTo>
                  <a:lnTo>
                    <a:pt x="35" y="104"/>
                  </a:lnTo>
                  <a:lnTo>
                    <a:pt x="21" y="104"/>
                  </a:lnTo>
                  <a:lnTo>
                    <a:pt x="0" y="109"/>
                  </a:lnTo>
                  <a:lnTo>
                    <a:pt x="50" y="156"/>
                  </a:lnTo>
                  <a:lnTo>
                    <a:pt x="100" y="204"/>
                  </a:lnTo>
                  <a:lnTo>
                    <a:pt x="178" y="217"/>
                  </a:lnTo>
                  <a:lnTo>
                    <a:pt x="211" y="212"/>
                  </a:lnTo>
                  <a:lnTo>
                    <a:pt x="211" y="178"/>
                  </a:lnTo>
                  <a:lnTo>
                    <a:pt x="212" y="152"/>
                  </a:lnTo>
                  <a:lnTo>
                    <a:pt x="224" y="121"/>
                  </a:lnTo>
                  <a:lnTo>
                    <a:pt x="228" y="132"/>
                  </a:lnTo>
                  <a:lnTo>
                    <a:pt x="237" y="90"/>
                  </a:lnTo>
                  <a:lnTo>
                    <a:pt x="245" y="48"/>
                  </a:lnTo>
                  <a:lnTo>
                    <a:pt x="245" y="10"/>
                  </a:lnTo>
                  <a:lnTo>
                    <a:pt x="260" y="0"/>
                  </a:lnTo>
                  <a:lnTo>
                    <a:pt x="215" y="6"/>
                  </a:lnTo>
                  <a:lnTo>
                    <a:pt x="170" y="12"/>
                  </a:lnTo>
                  <a:lnTo>
                    <a:pt x="102" y="56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53" name="Freeform 39"/>
            <p:cNvSpPr>
              <a:spLocks/>
            </p:cNvSpPr>
            <p:nvPr/>
          </p:nvSpPr>
          <p:spPr bwMode="auto">
            <a:xfrm>
              <a:off x="3467" y="497"/>
              <a:ext cx="36" cy="32"/>
            </a:xfrm>
            <a:custGeom>
              <a:avLst/>
              <a:gdLst>
                <a:gd name="T0" fmla="*/ 16 w 39"/>
                <a:gd name="T1" fmla="*/ 31 h 32"/>
                <a:gd name="T2" fmla="*/ 0 w 39"/>
                <a:gd name="T3" fmla="*/ 15 h 32"/>
                <a:gd name="T4" fmla="*/ 22 w 39"/>
                <a:gd name="T5" fmla="*/ 0 h 32"/>
                <a:gd name="T6" fmla="*/ 16 w 39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28" y="31"/>
                  </a:moveTo>
                  <a:lnTo>
                    <a:pt x="0" y="15"/>
                  </a:lnTo>
                  <a:lnTo>
                    <a:pt x="38" y="0"/>
                  </a:lnTo>
                  <a:lnTo>
                    <a:pt x="28" y="31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54" name="Freeform 40"/>
            <p:cNvSpPr>
              <a:spLocks/>
            </p:cNvSpPr>
            <p:nvPr/>
          </p:nvSpPr>
          <p:spPr bwMode="auto">
            <a:xfrm>
              <a:off x="3455" y="533"/>
              <a:ext cx="34" cy="32"/>
            </a:xfrm>
            <a:custGeom>
              <a:avLst/>
              <a:gdLst>
                <a:gd name="T0" fmla="*/ 14 w 37"/>
                <a:gd name="T1" fmla="*/ 31 h 32"/>
                <a:gd name="T2" fmla="*/ 20 w 37"/>
                <a:gd name="T3" fmla="*/ 0 h 32"/>
                <a:gd name="T4" fmla="*/ 0 w 37"/>
                <a:gd name="T5" fmla="*/ 14 h 32"/>
                <a:gd name="T6" fmla="*/ 14 w 37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32"/>
                <a:gd name="T14" fmla="*/ 37 w 3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32">
                  <a:moveTo>
                    <a:pt x="24" y="31"/>
                  </a:moveTo>
                  <a:lnTo>
                    <a:pt x="36" y="0"/>
                  </a:lnTo>
                  <a:lnTo>
                    <a:pt x="0" y="14"/>
                  </a:lnTo>
                  <a:lnTo>
                    <a:pt x="24" y="31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55" name="Freeform 41"/>
            <p:cNvSpPr>
              <a:spLocks/>
            </p:cNvSpPr>
            <p:nvPr/>
          </p:nvSpPr>
          <p:spPr bwMode="auto">
            <a:xfrm>
              <a:off x="3430" y="2233"/>
              <a:ext cx="420" cy="425"/>
            </a:xfrm>
            <a:custGeom>
              <a:avLst/>
              <a:gdLst>
                <a:gd name="T0" fmla="*/ 14 w 455"/>
                <a:gd name="T1" fmla="*/ 39 h 425"/>
                <a:gd name="T2" fmla="*/ 6 w 455"/>
                <a:gd name="T3" fmla="*/ 95 h 425"/>
                <a:gd name="T4" fmla="*/ 0 w 455"/>
                <a:gd name="T5" fmla="*/ 151 h 425"/>
                <a:gd name="T6" fmla="*/ 30 w 455"/>
                <a:gd name="T7" fmla="*/ 193 h 425"/>
                <a:gd name="T8" fmla="*/ 60 w 455"/>
                <a:gd name="T9" fmla="*/ 236 h 425"/>
                <a:gd name="T10" fmla="*/ 85 w 455"/>
                <a:gd name="T11" fmla="*/ 252 h 425"/>
                <a:gd name="T12" fmla="*/ 110 w 455"/>
                <a:gd name="T13" fmla="*/ 269 h 425"/>
                <a:gd name="T14" fmla="*/ 138 w 455"/>
                <a:gd name="T15" fmla="*/ 294 h 425"/>
                <a:gd name="T16" fmla="*/ 166 w 455"/>
                <a:gd name="T17" fmla="*/ 317 h 425"/>
                <a:gd name="T18" fmla="*/ 156 w 455"/>
                <a:gd name="T19" fmla="*/ 366 h 425"/>
                <a:gd name="T20" fmla="*/ 144 w 455"/>
                <a:gd name="T21" fmla="*/ 416 h 425"/>
                <a:gd name="T22" fmla="*/ 179 w 455"/>
                <a:gd name="T23" fmla="*/ 420 h 425"/>
                <a:gd name="T24" fmla="*/ 215 w 455"/>
                <a:gd name="T25" fmla="*/ 424 h 425"/>
                <a:gd name="T26" fmla="*/ 236 w 455"/>
                <a:gd name="T27" fmla="*/ 412 h 425"/>
                <a:gd name="T28" fmla="*/ 260 w 455"/>
                <a:gd name="T29" fmla="*/ 356 h 425"/>
                <a:gd name="T30" fmla="*/ 258 w 455"/>
                <a:gd name="T31" fmla="*/ 325 h 425"/>
                <a:gd name="T32" fmla="*/ 258 w 455"/>
                <a:gd name="T33" fmla="*/ 283 h 425"/>
                <a:gd name="T34" fmla="*/ 260 w 455"/>
                <a:gd name="T35" fmla="*/ 241 h 425"/>
                <a:gd name="T36" fmla="*/ 242 w 455"/>
                <a:gd name="T37" fmla="*/ 238 h 425"/>
                <a:gd name="T38" fmla="*/ 227 w 455"/>
                <a:gd name="T39" fmla="*/ 239 h 425"/>
                <a:gd name="T40" fmla="*/ 217 w 455"/>
                <a:gd name="T41" fmla="*/ 195 h 425"/>
                <a:gd name="T42" fmla="*/ 207 w 455"/>
                <a:gd name="T43" fmla="*/ 153 h 425"/>
                <a:gd name="T44" fmla="*/ 185 w 455"/>
                <a:gd name="T45" fmla="*/ 148 h 425"/>
                <a:gd name="T46" fmla="*/ 140 w 455"/>
                <a:gd name="T47" fmla="*/ 138 h 425"/>
                <a:gd name="T48" fmla="*/ 138 w 455"/>
                <a:gd name="T49" fmla="*/ 66 h 425"/>
                <a:gd name="T50" fmla="*/ 129 w 455"/>
                <a:gd name="T51" fmla="*/ 42 h 425"/>
                <a:gd name="T52" fmla="*/ 129 w 455"/>
                <a:gd name="T53" fmla="*/ 33 h 425"/>
                <a:gd name="T54" fmla="*/ 99 w 455"/>
                <a:gd name="T55" fmla="*/ 0 h 425"/>
                <a:gd name="T56" fmla="*/ 58 w 455"/>
                <a:gd name="T57" fmla="*/ 7 h 425"/>
                <a:gd name="T58" fmla="*/ 18 w 455"/>
                <a:gd name="T59" fmla="*/ 15 h 425"/>
                <a:gd name="T60" fmla="*/ 14 w 455"/>
                <a:gd name="T61" fmla="*/ 39 h 4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5"/>
                <a:gd name="T94" fmla="*/ 0 h 425"/>
                <a:gd name="T95" fmla="*/ 455 w 455"/>
                <a:gd name="T96" fmla="*/ 425 h 42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5" h="425">
                  <a:moveTo>
                    <a:pt x="24" y="39"/>
                  </a:moveTo>
                  <a:lnTo>
                    <a:pt x="12" y="95"/>
                  </a:lnTo>
                  <a:lnTo>
                    <a:pt x="0" y="151"/>
                  </a:lnTo>
                  <a:lnTo>
                    <a:pt x="52" y="193"/>
                  </a:lnTo>
                  <a:lnTo>
                    <a:pt x="104" y="236"/>
                  </a:lnTo>
                  <a:lnTo>
                    <a:pt x="150" y="252"/>
                  </a:lnTo>
                  <a:lnTo>
                    <a:pt x="194" y="269"/>
                  </a:lnTo>
                  <a:lnTo>
                    <a:pt x="242" y="294"/>
                  </a:lnTo>
                  <a:lnTo>
                    <a:pt x="291" y="317"/>
                  </a:lnTo>
                  <a:lnTo>
                    <a:pt x="272" y="366"/>
                  </a:lnTo>
                  <a:lnTo>
                    <a:pt x="252" y="416"/>
                  </a:lnTo>
                  <a:lnTo>
                    <a:pt x="314" y="420"/>
                  </a:lnTo>
                  <a:lnTo>
                    <a:pt x="377" y="424"/>
                  </a:lnTo>
                  <a:lnTo>
                    <a:pt x="413" y="412"/>
                  </a:lnTo>
                  <a:lnTo>
                    <a:pt x="454" y="356"/>
                  </a:lnTo>
                  <a:lnTo>
                    <a:pt x="451" y="325"/>
                  </a:lnTo>
                  <a:lnTo>
                    <a:pt x="452" y="283"/>
                  </a:lnTo>
                  <a:lnTo>
                    <a:pt x="454" y="241"/>
                  </a:lnTo>
                  <a:lnTo>
                    <a:pt x="425" y="238"/>
                  </a:lnTo>
                  <a:lnTo>
                    <a:pt x="396" y="239"/>
                  </a:lnTo>
                  <a:lnTo>
                    <a:pt x="380" y="195"/>
                  </a:lnTo>
                  <a:lnTo>
                    <a:pt x="363" y="153"/>
                  </a:lnTo>
                  <a:lnTo>
                    <a:pt x="324" y="148"/>
                  </a:lnTo>
                  <a:lnTo>
                    <a:pt x="247" y="138"/>
                  </a:lnTo>
                  <a:lnTo>
                    <a:pt x="239" y="66"/>
                  </a:lnTo>
                  <a:lnTo>
                    <a:pt x="227" y="42"/>
                  </a:lnTo>
                  <a:lnTo>
                    <a:pt x="228" y="33"/>
                  </a:lnTo>
                  <a:lnTo>
                    <a:pt x="172" y="0"/>
                  </a:lnTo>
                  <a:lnTo>
                    <a:pt x="102" y="7"/>
                  </a:lnTo>
                  <a:lnTo>
                    <a:pt x="31" y="15"/>
                  </a:lnTo>
                  <a:lnTo>
                    <a:pt x="24" y="39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56" name="Freeform 42"/>
            <p:cNvSpPr>
              <a:spLocks/>
            </p:cNvSpPr>
            <p:nvPr/>
          </p:nvSpPr>
          <p:spPr bwMode="auto">
            <a:xfrm>
              <a:off x="2441" y="1153"/>
              <a:ext cx="288" cy="334"/>
            </a:xfrm>
            <a:custGeom>
              <a:avLst/>
              <a:gdLst>
                <a:gd name="T0" fmla="*/ 0 w 312"/>
                <a:gd name="T1" fmla="*/ 133 h 334"/>
                <a:gd name="T2" fmla="*/ 6 w 312"/>
                <a:gd name="T3" fmla="*/ 184 h 334"/>
                <a:gd name="T4" fmla="*/ 0 w 312"/>
                <a:gd name="T5" fmla="*/ 193 h 334"/>
                <a:gd name="T6" fmla="*/ 22 w 312"/>
                <a:gd name="T7" fmla="*/ 208 h 334"/>
                <a:gd name="T8" fmla="*/ 28 w 312"/>
                <a:gd name="T9" fmla="*/ 196 h 334"/>
                <a:gd name="T10" fmla="*/ 32 w 312"/>
                <a:gd name="T11" fmla="*/ 206 h 334"/>
                <a:gd name="T12" fmla="*/ 30 w 312"/>
                <a:gd name="T13" fmla="*/ 239 h 334"/>
                <a:gd name="T14" fmla="*/ 18 w 312"/>
                <a:gd name="T15" fmla="*/ 248 h 334"/>
                <a:gd name="T16" fmla="*/ 21 w 312"/>
                <a:gd name="T17" fmla="*/ 278 h 334"/>
                <a:gd name="T18" fmla="*/ 15 w 312"/>
                <a:gd name="T19" fmla="*/ 300 h 334"/>
                <a:gd name="T20" fmla="*/ 26 w 312"/>
                <a:gd name="T21" fmla="*/ 295 h 334"/>
                <a:gd name="T22" fmla="*/ 61 w 312"/>
                <a:gd name="T23" fmla="*/ 333 h 334"/>
                <a:gd name="T24" fmla="*/ 72 w 312"/>
                <a:gd name="T25" fmla="*/ 290 h 334"/>
                <a:gd name="T26" fmla="*/ 85 w 312"/>
                <a:gd name="T27" fmla="*/ 248 h 334"/>
                <a:gd name="T28" fmla="*/ 117 w 312"/>
                <a:gd name="T29" fmla="*/ 217 h 334"/>
                <a:gd name="T30" fmla="*/ 151 w 312"/>
                <a:gd name="T31" fmla="*/ 184 h 334"/>
                <a:gd name="T32" fmla="*/ 171 w 312"/>
                <a:gd name="T33" fmla="*/ 123 h 334"/>
                <a:gd name="T34" fmla="*/ 178 w 312"/>
                <a:gd name="T35" fmla="*/ 124 h 334"/>
                <a:gd name="T36" fmla="*/ 165 w 312"/>
                <a:gd name="T37" fmla="*/ 83 h 334"/>
                <a:gd name="T38" fmla="*/ 174 w 312"/>
                <a:gd name="T39" fmla="*/ 78 h 334"/>
                <a:gd name="T40" fmla="*/ 139 w 312"/>
                <a:gd name="T41" fmla="*/ 52 h 334"/>
                <a:gd name="T42" fmla="*/ 108 w 312"/>
                <a:gd name="T43" fmla="*/ 53 h 334"/>
                <a:gd name="T44" fmla="*/ 90 w 312"/>
                <a:gd name="T45" fmla="*/ 27 h 334"/>
                <a:gd name="T46" fmla="*/ 65 w 312"/>
                <a:gd name="T47" fmla="*/ 0 h 334"/>
                <a:gd name="T48" fmla="*/ 53 w 312"/>
                <a:gd name="T49" fmla="*/ 17 h 334"/>
                <a:gd name="T50" fmla="*/ 25 w 312"/>
                <a:gd name="T51" fmla="*/ 39 h 334"/>
                <a:gd name="T52" fmla="*/ 18 w 312"/>
                <a:gd name="T53" fmla="*/ 82 h 334"/>
                <a:gd name="T54" fmla="*/ 16 w 312"/>
                <a:gd name="T55" fmla="*/ 105 h 334"/>
                <a:gd name="T56" fmla="*/ 0 w 312"/>
                <a:gd name="T57" fmla="*/ 133 h 3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2"/>
                <a:gd name="T88" fmla="*/ 0 h 334"/>
                <a:gd name="T89" fmla="*/ 312 w 312"/>
                <a:gd name="T90" fmla="*/ 334 h 3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2" h="334">
                  <a:moveTo>
                    <a:pt x="0" y="133"/>
                  </a:moveTo>
                  <a:lnTo>
                    <a:pt x="7" y="184"/>
                  </a:lnTo>
                  <a:lnTo>
                    <a:pt x="0" y="193"/>
                  </a:lnTo>
                  <a:lnTo>
                    <a:pt x="39" y="208"/>
                  </a:lnTo>
                  <a:lnTo>
                    <a:pt x="49" y="196"/>
                  </a:lnTo>
                  <a:lnTo>
                    <a:pt x="56" y="206"/>
                  </a:lnTo>
                  <a:lnTo>
                    <a:pt x="53" y="239"/>
                  </a:lnTo>
                  <a:lnTo>
                    <a:pt x="33" y="248"/>
                  </a:lnTo>
                  <a:lnTo>
                    <a:pt x="37" y="278"/>
                  </a:lnTo>
                  <a:lnTo>
                    <a:pt x="26" y="300"/>
                  </a:lnTo>
                  <a:lnTo>
                    <a:pt x="45" y="295"/>
                  </a:lnTo>
                  <a:lnTo>
                    <a:pt x="105" y="333"/>
                  </a:lnTo>
                  <a:lnTo>
                    <a:pt x="126" y="290"/>
                  </a:lnTo>
                  <a:lnTo>
                    <a:pt x="149" y="248"/>
                  </a:lnTo>
                  <a:lnTo>
                    <a:pt x="206" y="217"/>
                  </a:lnTo>
                  <a:lnTo>
                    <a:pt x="265" y="184"/>
                  </a:lnTo>
                  <a:lnTo>
                    <a:pt x="299" y="123"/>
                  </a:lnTo>
                  <a:lnTo>
                    <a:pt x="311" y="124"/>
                  </a:lnTo>
                  <a:lnTo>
                    <a:pt x="290" y="83"/>
                  </a:lnTo>
                  <a:lnTo>
                    <a:pt x="305" y="78"/>
                  </a:lnTo>
                  <a:lnTo>
                    <a:pt x="245" y="52"/>
                  </a:lnTo>
                  <a:lnTo>
                    <a:pt x="191" y="53"/>
                  </a:lnTo>
                  <a:lnTo>
                    <a:pt x="157" y="27"/>
                  </a:lnTo>
                  <a:lnTo>
                    <a:pt x="113" y="0"/>
                  </a:lnTo>
                  <a:lnTo>
                    <a:pt x="93" y="17"/>
                  </a:lnTo>
                  <a:lnTo>
                    <a:pt x="43" y="39"/>
                  </a:lnTo>
                  <a:lnTo>
                    <a:pt x="31" y="82"/>
                  </a:lnTo>
                  <a:lnTo>
                    <a:pt x="27" y="105"/>
                  </a:lnTo>
                  <a:lnTo>
                    <a:pt x="0" y="133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57" name="Freeform 43"/>
            <p:cNvSpPr>
              <a:spLocks/>
            </p:cNvSpPr>
            <p:nvPr/>
          </p:nvSpPr>
          <p:spPr bwMode="auto">
            <a:xfrm>
              <a:off x="1904" y="1227"/>
              <a:ext cx="37" cy="49"/>
            </a:xfrm>
            <a:custGeom>
              <a:avLst/>
              <a:gdLst>
                <a:gd name="T0" fmla="*/ 0 w 40"/>
                <a:gd name="T1" fmla="*/ 0 h 49"/>
                <a:gd name="T2" fmla="*/ 14 w 40"/>
                <a:gd name="T3" fmla="*/ 28 h 49"/>
                <a:gd name="T4" fmla="*/ 0 w 40"/>
                <a:gd name="T5" fmla="*/ 45 h 49"/>
                <a:gd name="T6" fmla="*/ 23 w 40"/>
                <a:gd name="T7" fmla="*/ 48 h 49"/>
                <a:gd name="T8" fmla="*/ 11 w 40"/>
                <a:gd name="T9" fmla="*/ 0 h 49"/>
                <a:gd name="T10" fmla="*/ 0 w 40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9"/>
                <a:gd name="T20" fmla="*/ 40 w 40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9">
                  <a:moveTo>
                    <a:pt x="0" y="0"/>
                  </a:moveTo>
                  <a:lnTo>
                    <a:pt x="22" y="28"/>
                  </a:lnTo>
                  <a:lnTo>
                    <a:pt x="0" y="45"/>
                  </a:lnTo>
                  <a:lnTo>
                    <a:pt x="39" y="48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58" name="Freeform 44"/>
            <p:cNvSpPr>
              <a:spLocks/>
            </p:cNvSpPr>
            <p:nvPr/>
          </p:nvSpPr>
          <p:spPr bwMode="auto">
            <a:xfrm>
              <a:off x="2478" y="1369"/>
              <a:ext cx="36" cy="32"/>
            </a:xfrm>
            <a:custGeom>
              <a:avLst/>
              <a:gdLst>
                <a:gd name="T0" fmla="*/ 22 w 39"/>
                <a:gd name="T1" fmla="*/ 6 h 32"/>
                <a:gd name="T2" fmla="*/ 6 w 39"/>
                <a:gd name="T3" fmla="*/ 31 h 32"/>
                <a:gd name="T4" fmla="*/ 0 w 39"/>
                <a:gd name="T5" fmla="*/ 0 h 32"/>
                <a:gd name="T6" fmla="*/ 22 w 39"/>
                <a:gd name="T7" fmla="*/ 6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38" y="6"/>
                  </a:moveTo>
                  <a:lnTo>
                    <a:pt x="9" y="31"/>
                  </a:lnTo>
                  <a:lnTo>
                    <a:pt x="0" y="0"/>
                  </a:lnTo>
                  <a:lnTo>
                    <a:pt x="38" y="6"/>
                  </a:lnTo>
                </a:path>
              </a:pathLst>
            </a:custGeom>
            <a:solidFill>
              <a:schemeClr val="hlink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59" name="Freeform 45"/>
            <p:cNvSpPr>
              <a:spLocks/>
            </p:cNvSpPr>
            <p:nvPr/>
          </p:nvSpPr>
          <p:spPr bwMode="auto">
            <a:xfrm>
              <a:off x="1951" y="1259"/>
              <a:ext cx="37" cy="32"/>
            </a:xfrm>
            <a:custGeom>
              <a:avLst/>
              <a:gdLst>
                <a:gd name="T0" fmla="*/ 23 w 40"/>
                <a:gd name="T1" fmla="*/ 23 h 32"/>
                <a:gd name="T2" fmla="*/ 23 w 40"/>
                <a:gd name="T3" fmla="*/ 31 h 32"/>
                <a:gd name="T4" fmla="*/ 0 w 40"/>
                <a:gd name="T5" fmla="*/ 0 h 32"/>
                <a:gd name="T6" fmla="*/ 23 w 40"/>
                <a:gd name="T7" fmla="*/ 23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32"/>
                <a:gd name="T14" fmla="*/ 40 w 40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32">
                  <a:moveTo>
                    <a:pt x="39" y="23"/>
                  </a:moveTo>
                  <a:lnTo>
                    <a:pt x="39" y="31"/>
                  </a:lnTo>
                  <a:lnTo>
                    <a:pt x="0" y="0"/>
                  </a:lnTo>
                  <a:lnTo>
                    <a:pt x="39" y="23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60" name="Freeform 46"/>
            <p:cNvSpPr>
              <a:spLocks/>
            </p:cNvSpPr>
            <p:nvPr/>
          </p:nvSpPr>
          <p:spPr bwMode="auto">
            <a:xfrm>
              <a:off x="2425" y="1230"/>
              <a:ext cx="664" cy="953"/>
            </a:xfrm>
            <a:custGeom>
              <a:avLst/>
              <a:gdLst>
                <a:gd name="T0" fmla="*/ 397 w 719"/>
                <a:gd name="T1" fmla="*/ 751 h 953"/>
                <a:gd name="T2" fmla="*/ 401 w 719"/>
                <a:gd name="T3" fmla="*/ 839 h 953"/>
                <a:gd name="T4" fmla="*/ 396 w 719"/>
                <a:gd name="T5" fmla="*/ 887 h 953"/>
                <a:gd name="T6" fmla="*/ 388 w 719"/>
                <a:gd name="T7" fmla="*/ 928 h 953"/>
                <a:gd name="T8" fmla="*/ 372 w 719"/>
                <a:gd name="T9" fmla="*/ 952 h 953"/>
                <a:gd name="T10" fmla="*/ 337 w 719"/>
                <a:gd name="T11" fmla="*/ 903 h 953"/>
                <a:gd name="T12" fmla="*/ 284 w 719"/>
                <a:gd name="T13" fmla="*/ 857 h 953"/>
                <a:gd name="T14" fmla="*/ 230 w 719"/>
                <a:gd name="T15" fmla="*/ 811 h 953"/>
                <a:gd name="T16" fmla="*/ 175 w 719"/>
                <a:gd name="T17" fmla="*/ 733 h 953"/>
                <a:gd name="T18" fmla="*/ 155 w 719"/>
                <a:gd name="T19" fmla="*/ 650 h 953"/>
                <a:gd name="T20" fmla="*/ 119 w 719"/>
                <a:gd name="T21" fmla="*/ 557 h 953"/>
                <a:gd name="T22" fmla="*/ 93 w 719"/>
                <a:gd name="T23" fmla="*/ 483 h 953"/>
                <a:gd name="T24" fmla="*/ 66 w 719"/>
                <a:gd name="T25" fmla="*/ 406 h 953"/>
                <a:gd name="T26" fmla="*/ 30 w 719"/>
                <a:gd name="T27" fmla="*/ 342 h 953"/>
                <a:gd name="T28" fmla="*/ 12 w 719"/>
                <a:gd name="T29" fmla="*/ 303 h 953"/>
                <a:gd name="T30" fmla="*/ 15 w 719"/>
                <a:gd name="T31" fmla="*/ 203 h 953"/>
                <a:gd name="T32" fmla="*/ 30 w 719"/>
                <a:gd name="T33" fmla="*/ 203 h 953"/>
                <a:gd name="T34" fmla="*/ 36 w 719"/>
                <a:gd name="T35" fmla="*/ 220 h 953"/>
                <a:gd name="T36" fmla="*/ 83 w 719"/>
                <a:gd name="T37" fmla="*/ 216 h 953"/>
                <a:gd name="T38" fmla="*/ 128 w 719"/>
                <a:gd name="T39" fmla="*/ 142 h 953"/>
                <a:gd name="T40" fmla="*/ 181 w 719"/>
                <a:gd name="T41" fmla="*/ 47 h 953"/>
                <a:gd name="T42" fmla="*/ 175 w 719"/>
                <a:gd name="T43" fmla="*/ 7 h 953"/>
                <a:gd name="T44" fmla="*/ 187 w 719"/>
                <a:gd name="T45" fmla="*/ 0 h 953"/>
                <a:gd name="T46" fmla="*/ 223 w 719"/>
                <a:gd name="T47" fmla="*/ 52 h 953"/>
                <a:gd name="T48" fmla="*/ 252 w 719"/>
                <a:gd name="T49" fmla="*/ 115 h 953"/>
                <a:gd name="T50" fmla="*/ 315 w 719"/>
                <a:gd name="T51" fmla="*/ 118 h 953"/>
                <a:gd name="T52" fmla="*/ 334 w 719"/>
                <a:gd name="T53" fmla="*/ 198 h 953"/>
                <a:gd name="T54" fmla="*/ 344 w 719"/>
                <a:gd name="T55" fmla="*/ 216 h 953"/>
                <a:gd name="T56" fmla="*/ 293 w 719"/>
                <a:gd name="T57" fmla="*/ 243 h 953"/>
                <a:gd name="T58" fmla="*/ 260 w 719"/>
                <a:gd name="T59" fmla="*/ 300 h 953"/>
                <a:gd name="T60" fmla="*/ 235 w 719"/>
                <a:gd name="T61" fmla="*/ 381 h 953"/>
                <a:gd name="T62" fmla="*/ 262 w 719"/>
                <a:gd name="T63" fmla="*/ 460 h 953"/>
                <a:gd name="T64" fmla="*/ 273 w 719"/>
                <a:gd name="T65" fmla="*/ 487 h 953"/>
                <a:gd name="T66" fmla="*/ 318 w 719"/>
                <a:gd name="T67" fmla="*/ 518 h 953"/>
                <a:gd name="T68" fmla="*/ 341 w 719"/>
                <a:gd name="T69" fmla="*/ 532 h 953"/>
                <a:gd name="T70" fmla="*/ 376 w 719"/>
                <a:gd name="T71" fmla="*/ 567 h 953"/>
                <a:gd name="T72" fmla="*/ 407 w 719"/>
                <a:gd name="T73" fmla="*/ 648 h 953"/>
                <a:gd name="T74" fmla="*/ 402 w 719"/>
                <a:gd name="T75" fmla="*/ 725 h 9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9"/>
                <a:gd name="T115" fmla="*/ 0 h 953"/>
                <a:gd name="T116" fmla="*/ 719 w 719"/>
                <a:gd name="T117" fmla="*/ 953 h 9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9" h="953">
                  <a:moveTo>
                    <a:pt x="702" y="725"/>
                  </a:moveTo>
                  <a:lnTo>
                    <a:pt x="694" y="751"/>
                  </a:lnTo>
                  <a:lnTo>
                    <a:pt x="691" y="796"/>
                  </a:lnTo>
                  <a:lnTo>
                    <a:pt x="700" y="839"/>
                  </a:lnTo>
                  <a:lnTo>
                    <a:pt x="718" y="843"/>
                  </a:lnTo>
                  <a:lnTo>
                    <a:pt x="692" y="887"/>
                  </a:lnTo>
                  <a:lnTo>
                    <a:pt x="692" y="908"/>
                  </a:lnTo>
                  <a:lnTo>
                    <a:pt x="678" y="928"/>
                  </a:lnTo>
                  <a:lnTo>
                    <a:pt x="659" y="952"/>
                  </a:lnTo>
                  <a:lnTo>
                    <a:pt x="649" y="952"/>
                  </a:lnTo>
                  <a:lnTo>
                    <a:pt x="612" y="927"/>
                  </a:lnTo>
                  <a:lnTo>
                    <a:pt x="588" y="903"/>
                  </a:lnTo>
                  <a:lnTo>
                    <a:pt x="542" y="880"/>
                  </a:lnTo>
                  <a:lnTo>
                    <a:pt x="495" y="857"/>
                  </a:lnTo>
                  <a:lnTo>
                    <a:pt x="449" y="835"/>
                  </a:lnTo>
                  <a:lnTo>
                    <a:pt x="401" y="811"/>
                  </a:lnTo>
                  <a:lnTo>
                    <a:pt x="354" y="772"/>
                  </a:lnTo>
                  <a:lnTo>
                    <a:pt x="307" y="733"/>
                  </a:lnTo>
                  <a:lnTo>
                    <a:pt x="309" y="707"/>
                  </a:lnTo>
                  <a:lnTo>
                    <a:pt x="271" y="650"/>
                  </a:lnTo>
                  <a:lnTo>
                    <a:pt x="235" y="593"/>
                  </a:lnTo>
                  <a:lnTo>
                    <a:pt x="210" y="557"/>
                  </a:lnTo>
                  <a:lnTo>
                    <a:pt x="185" y="522"/>
                  </a:lnTo>
                  <a:lnTo>
                    <a:pt x="162" y="483"/>
                  </a:lnTo>
                  <a:lnTo>
                    <a:pt x="138" y="445"/>
                  </a:lnTo>
                  <a:lnTo>
                    <a:pt x="115" y="406"/>
                  </a:lnTo>
                  <a:lnTo>
                    <a:pt x="91" y="367"/>
                  </a:lnTo>
                  <a:lnTo>
                    <a:pt x="53" y="342"/>
                  </a:lnTo>
                  <a:lnTo>
                    <a:pt x="14" y="316"/>
                  </a:lnTo>
                  <a:lnTo>
                    <a:pt x="20" y="303"/>
                  </a:lnTo>
                  <a:lnTo>
                    <a:pt x="0" y="234"/>
                  </a:lnTo>
                  <a:lnTo>
                    <a:pt x="26" y="203"/>
                  </a:lnTo>
                  <a:lnTo>
                    <a:pt x="51" y="173"/>
                  </a:lnTo>
                  <a:lnTo>
                    <a:pt x="54" y="203"/>
                  </a:lnTo>
                  <a:lnTo>
                    <a:pt x="44" y="226"/>
                  </a:lnTo>
                  <a:lnTo>
                    <a:pt x="63" y="220"/>
                  </a:lnTo>
                  <a:lnTo>
                    <a:pt x="123" y="258"/>
                  </a:lnTo>
                  <a:lnTo>
                    <a:pt x="144" y="216"/>
                  </a:lnTo>
                  <a:lnTo>
                    <a:pt x="167" y="173"/>
                  </a:lnTo>
                  <a:lnTo>
                    <a:pt x="224" y="142"/>
                  </a:lnTo>
                  <a:lnTo>
                    <a:pt x="283" y="109"/>
                  </a:lnTo>
                  <a:lnTo>
                    <a:pt x="316" y="47"/>
                  </a:lnTo>
                  <a:lnTo>
                    <a:pt x="328" y="48"/>
                  </a:lnTo>
                  <a:lnTo>
                    <a:pt x="308" y="7"/>
                  </a:lnTo>
                  <a:lnTo>
                    <a:pt x="322" y="3"/>
                  </a:lnTo>
                  <a:lnTo>
                    <a:pt x="327" y="0"/>
                  </a:lnTo>
                  <a:lnTo>
                    <a:pt x="358" y="26"/>
                  </a:lnTo>
                  <a:lnTo>
                    <a:pt x="389" y="52"/>
                  </a:lnTo>
                  <a:lnTo>
                    <a:pt x="431" y="92"/>
                  </a:lnTo>
                  <a:lnTo>
                    <a:pt x="442" y="115"/>
                  </a:lnTo>
                  <a:lnTo>
                    <a:pt x="508" y="116"/>
                  </a:lnTo>
                  <a:lnTo>
                    <a:pt x="550" y="118"/>
                  </a:lnTo>
                  <a:lnTo>
                    <a:pt x="605" y="134"/>
                  </a:lnTo>
                  <a:lnTo>
                    <a:pt x="584" y="198"/>
                  </a:lnTo>
                  <a:lnTo>
                    <a:pt x="618" y="217"/>
                  </a:lnTo>
                  <a:lnTo>
                    <a:pt x="599" y="216"/>
                  </a:lnTo>
                  <a:lnTo>
                    <a:pt x="553" y="226"/>
                  </a:lnTo>
                  <a:lnTo>
                    <a:pt x="510" y="243"/>
                  </a:lnTo>
                  <a:lnTo>
                    <a:pt x="467" y="260"/>
                  </a:lnTo>
                  <a:lnTo>
                    <a:pt x="452" y="300"/>
                  </a:lnTo>
                  <a:lnTo>
                    <a:pt x="438" y="340"/>
                  </a:lnTo>
                  <a:lnTo>
                    <a:pt x="410" y="381"/>
                  </a:lnTo>
                  <a:lnTo>
                    <a:pt x="436" y="420"/>
                  </a:lnTo>
                  <a:lnTo>
                    <a:pt x="459" y="460"/>
                  </a:lnTo>
                  <a:lnTo>
                    <a:pt x="457" y="483"/>
                  </a:lnTo>
                  <a:lnTo>
                    <a:pt x="479" y="487"/>
                  </a:lnTo>
                  <a:lnTo>
                    <a:pt x="511" y="508"/>
                  </a:lnTo>
                  <a:lnTo>
                    <a:pt x="555" y="518"/>
                  </a:lnTo>
                  <a:lnTo>
                    <a:pt x="591" y="493"/>
                  </a:lnTo>
                  <a:lnTo>
                    <a:pt x="596" y="532"/>
                  </a:lnTo>
                  <a:lnTo>
                    <a:pt x="599" y="571"/>
                  </a:lnTo>
                  <a:lnTo>
                    <a:pt x="657" y="567"/>
                  </a:lnTo>
                  <a:lnTo>
                    <a:pt x="684" y="607"/>
                  </a:lnTo>
                  <a:lnTo>
                    <a:pt x="713" y="648"/>
                  </a:lnTo>
                  <a:lnTo>
                    <a:pt x="703" y="660"/>
                  </a:lnTo>
                  <a:lnTo>
                    <a:pt x="702" y="725"/>
                  </a:lnTo>
                </a:path>
              </a:pathLst>
            </a:custGeom>
            <a:solidFill>
              <a:srgbClr val="996633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61" name="Freeform 47"/>
            <p:cNvSpPr>
              <a:spLocks/>
            </p:cNvSpPr>
            <p:nvPr/>
          </p:nvSpPr>
          <p:spPr bwMode="auto">
            <a:xfrm>
              <a:off x="1954" y="436"/>
              <a:ext cx="386" cy="114"/>
            </a:xfrm>
            <a:custGeom>
              <a:avLst/>
              <a:gdLst>
                <a:gd name="T0" fmla="*/ 110 w 418"/>
                <a:gd name="T1" fmla="*/ 106 h 114"/>
                <a:gd name="T2" fmla="*/ 90 w 418"/>
                <a:gd name="T3" fmla="*/ 93 h 114"/>
                <a:gd name="T4" fmla="*/ 78 w 418"/>
                <a:gd name="T5" fmla="*/ 93 h 114"/>
                <a:gd name="T6" fmla="*/ 66 w 418"/>
                <a:gd name="T7" fmla="*/ 79 h 114"/>
                <a:gd name="T8" fmla="*/ 53 w 418"/>
                <a:gd name="T9" fmla="*/ 66 h 114"/>
                <a:gd name="T10" fmla="*/ 49 w 418"/>
                <a:gd name="T11" fmla="*/ 46 h 114"/>
                <a:gd name="T12" fmla="*/ 33 w 418"/>
                <a:gd name="T13" fmla="*/ 26 h 114"/>
                <a:gd name="T14" fmla="*/ 20 w 418"/>
                <a:gd name="T15" fmla="*/ 19 h 114"/>
                <a:gd name="T16" fmla="*/ 13 w 418"/>
                <a:gd name="T17" fmla="*/ 0 h 114"/>
                <a:gd name="T18" fmla="*/ 0 w 418"/>
                <a:gd name="T19" fmla="*/ 0 h 114"/>
                <a:gd name="T20" fmla="*/ 239 w 418"/>
                <a:gd name="T21" fmla="*/ 0 h 114"/>
                <a:gd name="T22" fmla="*/ 239 w 418"/>
                <a:gd name="T23" fmla="*/ 6 h 114"/>
                <a:gd name="T24" fmla="*/ 226 w 418"/>
                <a:gd name="T25" fmla="*/ 6 h 114"/>
                <a:gd name="T26" fmla="*/ 213 w 418"/>
                <a:gd name="T27" fmla="*/ 13 h 114"/>
                <a:gd name="T28" fmla="*/ 201 w 418"/>
                <a:gd name="T29" fmla="*/ 26 h 114"/>
                <a:gd name="T30" fmla="*/ 189 w 418"/>
                <a:gd name="T31" fmla="*/ 39 h 114"/>
                <a:gd name="T32" fmla="*/ 181 w 418"/>
                <a:gd name="T33" fmla="*/ 59 h 114"/>
                <a:gd name="T34" fmla="*/ 168 w 418"/>
                <a:gd name="T35" fmla="*/ 66 h 114"/>
                <a:gd name="T36" fmla="*/ 157 w 418"/>
                <a:gd name="T37" fmla="*/ 66 h 114"/>
                <a:gd name="T38" fmla="*/ 144 w 418"/>
                <a:gd name="T39" fmla="*/ 73 h 114"/>
                <a:gd name="T40" fmla="*/ 139 w 418"/>
                <a:gd name="T41" fmla="*/ 93 h 114"/>
                <a:gd name="T42" fmla="*/ 131 w 418"/>
                <a:gd name="T43" fmla="*/ 113 h 114"/>
                <a:gd name="T44" fmla="*/ 110 w 418"/>
                <a:gd name="T45" fmla="*/ 106 h 114"/>
                <a:gd name="T46" fmla="*/ 110 w 418"/>
                <a:gd name="T47" fmla="*/ 106 h 1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8"/>
                <a:gd name="T73" fmla="*/ 0 h 114"/>
                <a:gd name="T74" fmla="*/ 418 w 418"/>
                <a:gd name="T75" fmla="*/ 114 h 11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8" h="114">
                  <a:moveTo>
                    <a:pt x="194" y="106"/>
                  </a:moveTo>
                  <a:lnTo>
                    <a:pt x="158" y="93"/>
                  </a:lnTo>
                  <a:lnTo>
                    <a:pt x="136" y="93"/>
                  </a:lnTo>
                  <a:lnTo>
                    <a:pt x="115" y="79"/>
                  </a:lnTo>
                  <a:lnTo>
                    <a:pt x="93" y="66"/>
                  </a:lnTo>
                  <a:lnTo>
                    <a:pt x="86" y="46"/>
                  </a:lnTo>
                  <a:lnTo>
                    <a:pt x="57" y="26"/>
                  </a:lnTo>
                  <a:lnTo>
                    <a:pt x="35" y="19"/>
                  </a:lnTo>
                  <a:lnTo>
                    <a:pt x="21" y="0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417" y="6"/>
                  </a:lnTo>
                  <a:lnTo>
                    <a:pt x="395" y="6"/>
                  </a:lnTo>
                  <a:lnTo>
                    <a:pt x="373" y="13"/>
                  </a:lnTo>
                  <a:lnTo>
                    <a:pt x="352" y="26"/>
                  </a:lnTo>
                  <a:lnTo>
                    <a:pt x="330" y="39"/>
                  </a:lnTo>
                  <a:lnTo>
                    <a:pt x="316" y="59"/>
                  </a:lnTo>
                  <a:lnTo>
                    <a:pt x="294" y="66"/>
                  </a:lnTo>
                  <a:lnTo>
                    <a:pt x="273" y="66"/>
                  </a:lnTo>
                  <a:lnTo>
                    <a:pt x="251" y="73"/>
                  </a:lnTo>
                  <a:lnTo>
                    <a:pt x="244" y="93"/>
                  </a:lnTo>
                  <a:lnTo>
                    <a:pt x="230" y="113"/>
                  </a:lnTo>
                  <a:lnTo>
                    <a:pt x="194" y="106"/>
                  </a:lnTo>
                </a:path>
              </a:pathLst>
            </a:custGeom>
            <a:solidFill>
              <a:srgbClr val="6699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62" name="Freeform 48"/>
            <p:cNvSpPr>
              <a:spLocks/>
            </p:cNvSpPr>
            <p:nvPr/>
          </p:nvSpPr>
          <p:spPr bwMode="auto">
            <a:xfrm>
              <a:off x="1040" y="1134"/>
              <a:ext cx="1242" cy="2211"/>
            </a:xfrm>
            <a:custGeom>
              <a:avLst/>
              <a:gdLst>
                <a:gd name="T0" fmla="*/ 0 w 1345"/>
                <a:gd name="T1" fmla="*/ 0 h 2211"/>
                <a:gd name="T2" fmla="*/ 81 w 1345"/>
                <a:gd name="T3" fmla="*/ 130 h 2211"/>
                <a:gd name="T4" fmla="*/ 176 w 1345"/>
                <a:gd name="T5" fmla="*/ 199 h 2211"/>
                <a:gd name="T6" fmla="*/ 344 w 1345"/>
                <a:gd name="T7" fmla="*/ 237 h 2211"/>
                <a:gd name="T8" fmla="*/ 460 w 1345"/>
                <a:gd name="T9" fmla="*/ 315 h 2211"/>
                <a:gd name="T10" fmla="*/ 521 w 1345"/>
                <a:gd name="T11" fmla="*/ 416 h 2211"/>
                <a:gd name="T12" fmla="*/ 589 w 1345"/>
                <a:gd name="T13" fmla="*/ 536 h 2211"/>
                <a:gd name="T14" fmla="*/ 627 w 1345"/>
                <a:gd name="T15" fmla="*/ 586 h 2211"/>
                <a:gd name="T16" fmla="*/ 632 w 1345"/>
                <a:gd name="T17" fmla="*/ 635 h 2211"/>
                <a:gd name="T18" fmla="*/ 676 w 1345"/>
                <a:gd name="T19" fmla="*/ 665 h 2211"/>
                <a:gd name="T20" fmla="*/ 715 w 1345"/>
                <a:gd name="T21" fmla="*/ 766 h 2211"/>
                <a:gd name="T22" fmla="*/ 744 w 1345"/>
                <a:gd name="T23" fmla="*/ 866 h 2211"/>
                <a:gd name="T24" fmla="*/ 751 w 1345"/>
                <a:gd name="T25" fmla="*/ 936 h 2211"/>
                <a:gd name="T26" fmla="*/ 756 w 1345"/>
                <a:gd name="T27" fmla="*/ 965 h 2211"/>
                <a:gd name="T28" fmla="*/ 751 w 1345"/>
                <a:gd name="T29" fmla="*/ 1015 h 2211"/>
                <a:gd name="T30" fmla="*/ 756 w 1345"/>
                <a:gd name="T31" fmla="*/ 1056 h 2211"/>
                <a:gd name="T32" fmla="*/ 763 w 1345"/>
                <a:gd name="T33" fmla="*/ 1115 h 2211"/>
                <a:gd name="T34" fmla="*/ 769 w 1345"/>
                <a:gd name="T35" fmla="*/ 1155 h 2211"/>
                <a:gd name="T36" fmla="*/ 756 w 1345"/>
                <a:gd name="T37" fmla="*/ 1216 h 2211"/>
                <a:gd name="T38" fmla="*/ 737 w 1345"/>
                <a:gd name="T39" fmla="*/ 1316 h 2211"/>
                <a:gd name="T40" fmla="*/ 694 w 1345"/>
                <a:gd name="T41" fmla="*/ 1386 h 2211"/>
                <a:gd name="T42" fmla="*/ 619 w 1345"/>
                <a:gd name="T43" fmla="*/ 1446 h 2211"/>
                <a:gd name="T44" fmla="*/ 613 w 1345"/>
                <a:gd name="T45" fmla="*/ 1485 h 2211"/>
                <a:gd name="T46" fmla="*/ 571 w 1345"/>
                <a:gd name="T47" fmla="*/ 1515 h 2211"/>
                <a:gd name="T48" fmla="*/ 512 w 1345"/>
                <a:gd name="T49" fmla="*/ 1534 h 2211"/>
                <a:gd name="T50" fmla="*/ 493 w 1345"/>
                <a:gd name="T51" fmla="*/ 1534 h 2211"/>
                <a:gd name="T52" fmla="*/ 340 w 1345"/>
                <a:gd name="T53" fmla="*/ 1596 h 2211"/>
                <a:gd name="T54" fmla="*/ 243 w 1345"/>
                <a:gd name="T55" fmla="*/ 1703 h 2211"/>
                <a:gd name="T56" fmla="*/ 105 w 1345"/>
                <a:gd name="T57" fmla="*/ 1880 h 2211"/>
                <a:gd name="T58" fmla="*/ 18 w 1345"/>
                <a:gd name="T59" fmla="*/ 2056 h 2211"/>
                <a:gd name="T60" fmla="*/ 6 w 1345"/>
                <a:gd name="T61" fmla="*/ 2179 h 2211"/>
                <a:gd name="T62" fmla="*/ 0 w 1345"/>
                <a:gd name="T63" fmla="*/ 2210 h 2211"/>
                <a:gd name="T64" fmla="*/ 0 w 1345"/>
                <a:gd name="T65" fmla="*/ 0 h 22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5"/>
                <a:gd name="T100" fmla="*/ 0 h 2211"/>
                <a:gd name="T101" fmla="*/ 1345 w 1345"/>
                <a:gd name="T102" fmla="*/ 2211 h 22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5" h="2211">
                  <a:moveTo>
                    <a:pt x="0" y="0"/>
                  </a:moveTo>
                  <a:lnTo>
                    <a:pt x="142" y="130"/>
                  </a:lnTo>
                  <a:lnTo>
                    <a:pt x="309" y="199"/>
                  </a:lnTo>
                  <a:lnTo>
                    <a:pt x="601" y="237"/>
                  </a:lnTo>
                  <a:lnTo>
                    <a:pt x="802" y="315"/>
                  </a:lnTo>
                  <a:lnTo>
                    <a:pt x="910" y="416"/>
                  </a:lnTo>
                  <a:lnTo>
                    <a:pt x="1029" y="536"/>
                  </a:lnTo>
                  <a:lnTo>
                    <a:pt x="1094" y="586"/>
                  </a:lnTo>
                  <a:lnTo>
                    <a:pt x="1104" y="635"/>
                  </a:lnTo>
                  <a:lnTo>
                    <a:pt x="1180" y="665"/>
                  </a:lnTo>
                  <a:lnTo>
                    <a:pt x="1246" y="766"/>
                  </a:lnTo>
                  <a:lnTo>
                    <a:pt x="1300" y="866"/>
                  </a:lnTo>
                  <a:lnTo>
                    <a:pt x="1311" y="936"/>
                  </a:lnTo>
                  <a:lnTo>
                    <a:pt x="1322" y="965"/>
                  </a:lnTo>
                  <a:lnTo>
                    <a:pt x="1311" y="1015"/>
                  </a:lnTo>
                  <a:lnTo>
                    <a:pt x="1322" y="1056"/>
                  </a:lnTo>
                  <a:lnTo>
                    <a:pt x="1332" y="1115"/>
                  </a:lnTo>
                  <a:lnTo>
                    <a:pt x="1344" y="1155"/>
                  </a:lnTo>
                  <a:lnTo>
                    <a:pt x="1322" y="1216"/>
                  </a:lnTo>
                  <a:lnTo>
                    <a:pt x="1288" y="1316"/>
                  </a:lnTo>
                  <a:lnTo>
                    <a:pt x="1213" y="1386"/>
                  </a:lnTo>
                  <a:lnTo>
                    <a:pt x="1082" y="1446"/>
                  </a:lnTo>
                  <a:lnTo>
                    <a:pt x="1072" y="1485"/>
                  </a:lnTo>
                  <a:lnTo>
                    <a:pt x="995" y="1515"/>
                  </a:lnTo>
                  <a:lnTo>
                    <a:pt x="894" y="1534"/>
                  </a:lnTo>
                  <a:lnTo>
                    <a:pt x="861" y="1534"/>
                  </a:lnTo>
                  <a:lnTo>
                    <a:pt x="593" y="1596"/>
                  </a:lnTo>
                  <a:lnTo>
                    <a:pt x="426" y="1703"/>
                  </a:lnTo>
                  <a:lnTo>
                    <a:pt x="183" y="1880"/>
                  </a:lnTo>
                  <a:lnTo>
                    <a:pt x="33" y="2056"/>
                  </a:lnTo>
                  <a:lnTo>
                    <a:pt x="8" y="2179"/>
                  </a:lnTo>
                  <a:lnTo>
                    <a:pt x="0" y="2210"/>
                  </a:lnTo>
                  <a:lnTo>
                    <a:pt x="0" y="0"/>
                  </a:lnTo>
                </a:path>
              </a:pathLst>
            </a:custGeom>
            <a:solidFill>
              <a:srgbClr val="FF9900"/>
            </a:solidFill>
            <a:ln w="12699" cap="rnd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63" name="Rectangle 49"/>
            <p:cNvSpPr>
              <a:spLocks noChangeArrowheads="1"/>
            </p:cNvSpPr>
            <p:nvPr/>
          </p:nvSpPr>
          <p:spPr bwMode="auto">
            <a:xfrm>
              <a:off x="1359" y="3431"/>
              <a:ext cx="248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/>
              <a:r>
                <a:rPr lang="es-ES_tradnl" altLang="es-PE" sz="1000" b="1" dirty="0"/>
                <a:t>AGUAS SUBANTARTICAS</a:t>
              </a:r>
            </a:p>
          </p:txBody>
        </p:sp>
        <p:sp>
          <p:nvSpPr>
            <p:cNvPr id="17464" name="Rectangle 50"/>
            <p:cNvSpPr>
              <a:spLocks noChangeArrowheads="1"/>
            </p:cNvSpPr>
            <p:nvPr/>
          </p:nvSpPr>
          <p:spPr bwMode="auto">
            <a:xfrm>
              <a:off x="1661" y="2748"/>
              <a:ext cx="1864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/>
              <a:r>
                <a:rPr lang="es-ES_tradnl" altLang="es-PE" sz="1000" b="1" dirty="0">
                  <a:solidFill>
                    <a:srgbClr val="000000"/>
                  </a:solidFill>
                </a:rPr>
                <a:t>AGUA DE MEZCLA</a:t>
              </a:r>
            </a:p>
          </p:txBody>
        </p:sp>
        <p:sp>
          <p:nvSpPr>
            <p:cNvPr id="17465" name="Freeform 51"/>
            <p:cNvSpPr>
              <a:spLocks/>
            </p:cNvSpPr>
            <p:nvPr/>
          </p:nvSpPr>
          <p:spPr bwMode="auto">
            <a:xfrm>
              <a:off x="1642" y="1027"/>
              <a:ext cx="380" cy="62"/>
            </a:xfrm>
            <a:custGeom>
              <a:avLst/>
              <a:gdLst>
                <a:gd name="T0" fmla="*/ 0 w 412"/>
                <a:gd name="T1" fmla="*/ 0 h 62"/>
                <a:gd name="T2" fmla="*/ 76 w 412"/>
                <a:gd name="T3" fmla="*/ 0 h 62"/>
                <a:gd name="T4" fmla="*/ 162 w 412"/>
                <a:gd name="T5" fmla="*/ 22 h 62"/>
                <a:gd name="T6" fmla="*/ 234 w 412"/>
                <a:gd name="T7" fmla="*/ 61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2"/>
                <a:gd name="T13" fmla="*/ 0 h 62"/>
                <a:gd name="T14" fmla="*/ 412 w 412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62">
                  <a:moveTo>
                    <a:pt x="0" y="0"/>
                  </a:moveTo>
                  <a:lnTo>
                    <a:pt x="134" y="0"/>
                  </a:lnTo>
                  <a:lnTo>
                    <a:pt x="285" y="22"/>
                  </a:lnTo>
                  <a:lnTo>
                    <a:pt x="411" y="61"/>
                  </a:lnTo>
                </a:path>
              </a:pathLst>
            </a:custGeom>
            <a:noFill/>
            <a:ln w="25399" cap="rnd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66" name="Freeform 52"/>
            <p:cNvSpPr>
              <a:spLocks/>
            </p:cNvSpPr>
            <p:nvPr/>
          </p:nvSpPr>
          <p:spPr bwMode="auto">
            <a:xfrm>
              <a:off x="1541" y="789"/>
              <a:ext cx="420" cy="17"/>
            </a:xfrm>
            <a:custGeom>
              <a:avLst/>
              <a:gdLst>
                <a:gd name="T0" fmla="*/ 0 w 455"/>
                <a:gd name="T1" fmla="*/ 16 h 17"/>
                <a:gd name="T2" fmla="*/ 159 w 455"/>
                <a:gd name="T3" fmla="*/ 0 h 17"/>
                <a:gd name="T4" fmla="*/ 260 w 455"/>
                <a:gd name="T5" fmla="*/ 16 h 17"/>
                <a:gd name="T6" fmla="*/ 0 60000 65536"/>
                <a:gd name="T7" fmla="*/ 0 60000 65536"/>
                <a:gd name="T8" fmla="*/ 0 60000 65536"/>
                <a:gd name="T9" fmla="*/ 0 w 455"/>
                <a:gd name="T10" fmla="*/ 0 h 17"/>
                <a:gd name="T11" fmla="*/ 455 w 455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5" h="17">
                  <a:moveTo>
                    <a:pt x="0" y="16"/>
                  </a:moveTo>
                  <a:lnTo>
                    <a:pt x="277" y="0"/>
                  </a:lnTo>
                  <a:lnTo>
                    <a:pt x="454" y="16"/>
                  </a:lnTo>
                </a:path>
              </a:pathLst>
            </a:custGeom>
            <a:noFill/>
            <a:ln w="25399" cap="rnd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67" name="Freeform 53"/>
            <p:cNvSpPr>
              <a:spLocks/>
            </p:cNvSpPr>
            <p:nvPr/>
          </p:nvSpPr>
          <p:spPr bwMode="auto">
            <a:xfrm>
              <a:off x="1642" y="635"/>
              <a:ext cx="319" cy="17"/>
            </a:xfrm>
            <a:custGeom>
              <a:avLst/>
              <a:gdLst>
                <a:gd name="T0" fmla="*/ 0 w 345"/>
                <a:gd name="T1" fmla="*/ 0 h 17"/>
                <a:gd name="T2" fmla="*/ 127 w 345"/>
                <a:gd name="T3" fmla="*/ 16 h 17"/>
                <a:gd name="T4" fmla="*/ 199 w 345"/>
                <a:gd name="T5" fmla="*/ 0 h 17"/>
                <a:gd name="T6" fmla="*/ 0 60000 65536"/>
                <a:gd name="T7" fmla="*/ 0 60000 65536"/>
                <a:gd name="T8" fmla="*/ 0 60000 65536"/>
                <a:gd name="T9" fmla="*/ 0 w 345"/>
                <a:gd name="T10" fmla="*/ 0 h 17"/>
                <a:gd name="T11" fmla="*/ 345 w 345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5" h="17">
                  <a:moveTo>
                    <a:pt x="0" y="0"/>
                  </a:moveTo>
                  <a:lnTo>
                    <a:pt x="218" y="16"/>
                  </a:lnTo>
                  <a:lnTo>
                    <a:pt x="344" y="0"/>
                  </a:lnTo>
                </a:path>
              </a:pathLst>
            </a:custGeom>
            <a:noFill/>
            <a:ln w="25399" cap="rnd">
              <a:solidFill>
                <a:srgbClr val="000000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68" name="Freeform 54"/>
            <p:cNvSpPr>
              <a:spLocks/>
            </p:cNvSpPr>
            <p:nvPr/>
          </p:nvSpPr>
          <p:spPr bwMode="auto">
            <a:xfrm>
              <a:off x="2496" y="881"/>
              <a:ext cx="48" cy="239"/>
            </a:xfrm>
            <a:custGeom>
              <a:avLst/>
              <a:gdLst>
                <a:gd name="T0" fmla="*/ 0 w 52"/>
                <a:gd name="T1" fmla="*/ 0 h 239"/>
                <a:gd name="T2" fmla="*/ 29 w 52"/>
                <a:gd name="T3" fmla="*/ 76 h 239"/>
                <a:gd name="T4" fmla="*/ 29 w 52"/>
                <a:gd name="T5" fmla="*/ 176 h 239"/>
                <a:gd name="T6" fmla="*/ 15 w 52"/>
                <a:gd name="T7" fmla="*/ 238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39"/>
                <a:gd name="T14" fmla="*/ 52 w 52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39">
                  <a:moveTo>
                    <a:pt x="0" y="0"/>
                  </a:moveTo>
                  <a:lnTo>
                    <a:pt x="51" y="76"/>
                  </a:lnTo>
                  <a:lnTo>
                    <a:pt x="51" y="176"/>
                  </a:lnTo>
                  <a:lnTo>
                    <a:pt x="25" y="238"/>
                  </a:lnTo>
                </a:path>
              </a:pathLst>
            </a:custGeom>
            <a:noFill/>
            <a:ln w="25399" cap="rnd">
              <a:solidFill>
                <a:srgbClr val="000000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69" name="Freeform 55"/>
            <p:cNvSpPr>
              <a:spLocks/>
            </p:cNvSpPr>
            <p:nvPr/>
          </p:nvSpPr>
          <p:spPr bwMode="auto">
            <a:xfrm>
              <a:off x="1720" y="1620"/>
              <a:ext cx="371" cy="17"/>
            </a:xfrm>
            <a:custGeom>
              <a:avLst/>
              <a:gdLst>
                <a:gd name="T0" fmla="*/ 229 w 402"/>
                <a:gd name="T1" fmla="*/ 16 h 17"/>
                <a:gd name="T2" fmla="*/ 111 w 402"/>
                <a:gd name="T3" fmla="*/ 0 h 17"/>
                <a:gd name="T4" fmla="*/ 0 w 402"/>
                <a:gd name="T5" fmla="*/ 16 h 17"/>
                <a:gd name="T6" fmla="*/ 0 60000 65536"/>
                <a:gd name="T7" fmla="*/ 0 60000 65536"/>
                <a:gd name="T8" fmla="*/ 0 60000 65536"/>
                <a:gd name="T9" fmla="*/ 0 w 402"/>
                <a:gd name="T10" fmla="*/ 0 h 17"/>
                <a:gd name="T11" fmla="*/ 402 w 402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17">
                  <a:moveTo>
                    <a:pt x="401" y="16"/>
                  </a:moveTo>
                  <a:lnTo>
                    <a:pt x="195" y="0"/>
                  </a:lnTo>
                  <a:lnTo>
                    <a:pt x="0" y="16"/>
                  </a:lnTo>
                </a:path>
              </a:pathLst>
            </a:custGeom>
            <a:noFill/>
            <a:ln w="25399" cap="rnd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70" name="Freeform 56"/>
            <p:cNvSpPr>
              <a:spLocks/>
            </p:cNvSpPr>
            <p:nvPr/>
          </p:nvSpPr>
          <p:spPr bwMode="auto">
            <a:xfrm>
              <a:off x="2010" y="2060"/>
              <a:ext cx="331" cy="141"/>
            </a:xfrm>
            <a:custGeom>
              <a:avLst/>
              <a:gdLst>
                <a:gd name="T0" fmla="*/ 202 w 359"/>
                <a:gd name="T1" fmla="*/ 0 h 141"/>
                <a:gd name="T2" fmla="*/ 105 w 359"/>
                <a:gd name="T3" fmla="*/ 90 h 141"/>
                <a:gd name="T4" fmla="*/ 0 w 359"/>
                <a:gd name="T5" fmla="*/ 140 h 141"/>
                <a:gd name="T6" fmla="*/ 0 60000 65536"/>
                <a:gd name="T7" fmla="*/ 0 60000 65536"/>
                <a:gd name="T8" fmla="*/ 0 60000 65536"/>
                <a:gd name="T9" fmla="*/ 0 w 359"/>
                <a:gd name="T10" fmla="*/ 0 h 141"/>
                <a:gd name="T11" fmla="*/ 359 w 359"/>
                <a:gd name="T12" fmla="*/ 141 h 1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" h="141">
                  <a:moveTo>
                    <a:pt x="358" y="0"/>
                  </a:moveTo>
                  <a:lnTo>
                    <a:pt x="184" y="90"/>
                  </a:lnTo>
                  <a:lnTo>
                    <a:pt x="0" y="140"/>
                  </a:lnTo>
                </a:path>
              </a:pathLst>
            </a:custGeom>
            <a:noFill/>
            <a:ln w="25399" cap="rnd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71" name="Freeform 57"/>
            <p:cNvSpPr>
              <a:spLocks/>
            </p:cNvSpPr>
            <p:nvPr/>
          </p:nvSpPr>
          <p:spPr bwMode="auto">
            <a:xfrm>
              <a:off x="2190" y="1430"/>
              <a:ext cx="251" cy="241"/>
            </a:xfrm>
            <a:custGeom>
              <a:avLst/>
              <a:gdLst>
                <a:gd name="T0" fmla="*/ 0 w 272"/>
                <a:gd name="T1" fmla="*/ 0 h 241"/>
                <a:gd name="T2" fmla="*/ 86 w 272"/>
                <a:gd name="T3" fmla="*/ 100 h 241"/>
                <a:gd name="T4" fmla="*/ 155 w 272"/>
                <a:gd name="T5" fmla="*/ 240 h 241"/>
                <a:gd name="T6" fmla="*/ 0 60000 65536"/>
                <a:gd name="T7" fmla="*/ 0 60000 65536"/>
                <a:gd name="T8" fmla="*/ 0 60000 65536"/>
                <a:gd name="T9" fmla="*/ 0 w 272"/>
                <a:gd name="T10" fmla="*/ 0 h 241"/>
                <a:gd name="T11" fmla="*/ 272 w 272"/>
                <a:gd name="T12" fmla="*/ 241 h 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41">
                  <a:moveTo>
                    <a:pt x="0" y="0"/>
                  </a:moveTo>
                  <a:lnTo>
                    <a:pt x="151" y="100"/>
                  </a:lnTo>
                  <a:lnTo>
                    <a:pt x="271" y="240"/>
                  </a:lnTo>
                </a:path>
              </a:pathLst>
            </a:custGeom>
            <a:noFill/>
            <a:ln w="25399" cap="rnd">
              <a:solidFill>
                <a:srgbClr val="000000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72" name="Freeform 58"/>
            <p:cNvSpPr>
              <a:spLocks/>
            </p:cNvSpPr>
            <p:nvPr/>
          </p:nvSpPr>
          <p:spPr bwMode="auto">
            <a:xfrm>
              <a:off x="2590" y="2000"/>
              <a:ext cx="41" cy="451"/>
            </a:xfrm>
            <a:custGeom>
              <a:avLst/>
              <a:gdLst>
                <a:gd name="T0" fmla="*/ 0 w 44"/>
                <a:gd name="T1" fmla="*/ 0 h 451"/>
                <a:gd name="T2" fmla="*/ 26 w 44"/>
                <a:gd name="T3" fmla="*/ 250 h 451"/>
                <a:gd name="T4" fmla="*/ 14 w 44"/>
                <a:gd name="T5" fmla="*/ 450 h 451"/>
                <a:gd name="T6" fmla="*/ 0 60000 65536"/>
                <a:gd name="T7" fmla="*/ 0 60000 65536"/>
                <a:gd name="T8" fmla="*/ 0 60000 65536"/>
                <a:gd name="T9" fmla="*/ 0 w 44"/>
                <a:gd name="T10" fmla="*/ 0 h 451"/>
                <a:gd name="T11" fmla="*/ 44 w 44"/>
                <a:gd name="T12" fmla="*/ 451 h 4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451">
                  <a:moveTo>
                    <a:pt x="0" y="0"/>
                  </a:moveTo>
                  <a:lnTo>
                    <a:pt x="43" y="250"/>
                  </a:lnTo>
                  <a:lnTo>
                    <a:pt x="21" y="450"/>
                  </a:lnTo>
                </a:path>
              </a:pathLst>
            </a:custGeom>
            <a:noFill/>
            <a:ln w="25399" cap="rnd">
              <a:solidFill>
                <a:srgbClr val="000000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73" name="Rectangle 59"/>
            <p:cNvSpPr>
              <a:spLocks noChangeArrowheads="1"/>
            </p:cNvSpPr>
            <p:nvPr/>
          </p:nvSpPr>
          <p:spPr bwMode="auto">
            <a:xfrm>
              <a:off x="800" y="1843"/>
              <a:ext cx="1993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/>
              <a:r>
                <a:rPr lang="es-ES_tradnl" altLang="es-PE" sz="1000" b="1" dirty="0"/>
                <a:t>A. SUBTROPICALES</a:t>
              </a:r>
            </a:p>
            <a:p>
              <a:pPr algn="ctr" defTabSz="762000" eaLnBrk="0" hangingPunct="0"/>
              <a:r>
                <a:rPr lang="es-ES_tradnl" altLang="es-PE" sz="1000" b="1" dirty="0"/>
                <a:t>SUPERFICIALES</a:t>
              </a:r>
            </a:p>
          </p:txBody>
        </p:sp>
        <p:sp>
          <p:nvSpPr>
            <p:cNvPr id="17474" name="Freeform 60"/>
            <p:cNvSpPr>
              <a:spLocks/>
            </p:cNvSpPr>
            <p:nvPr/>
          </p:nvSpPr>
          <p:spPr bwMode="auto">
            <a:xfrm>
              <a:off x="1032" y="570"/>
              <a:ext cx="1409" cy="901"/>
            </a:xfrm>
            <a:custGeom>
              <a:avLst/>
              <a:gdLst>
                <a:gd name="T0" fmla="*/ 30 w 1526"/>
                <a:gd name="T1" fmla="*/ 450 h 901"/>
                <a:gd name="T2" fmla="*/ 67 w 1526"/>
                <a:gd name="T3" fmla="*/ 480 h 901"/>
                <a:gd name="T4" fmla="*/ 105 w 1526"/>
                <a:gd name="T5" fmla="*/ 510 h 901"/>
                <a:gd name="T6" fmla="*/ 141 w 1526"/>
                <a:gd name="T7" fmla="*/ 540 h 901"/>
                <a:gd name="T8" fmla="*/ 180 w 1526"/>
                <a:gd name="T9" fmla="*/ 560 h 901"/>
                <a:gd name="T10" fmla="*/ 216 w 1526"/>
                <a:gd name="T11" fmla="*/ 570 h 901"/>
                <a:gd name="T12" fmla="*/ 260 w 1526"/>
                <a:gd name="T13" fmla="*/ 570 h 901"/>
                <a:gd name="T14" fmla="*/ 296 w 1526"/>
                <a:gd name="T15" fmla="*/ 580 h 901"/>
                <a:gd name="T16" fmla="*/ 346 w 1526"/>
                <a:gd name="T17" fmla="*/ 590 h 901"/>
                <a:gd name="T18" fmla="*/ 395 w 1526"/>
                <a:gd name="T19" fmla="*/ 590 h 901"/>
                <a:gd name="T20" fmla="*/ 445 w 1526"/>
                <a:gd name="T21" fmla="*/ 600 h 901"/>
                <a:gd name="T22" fmla="*/ 495 w 1526"/>
                <a:gd name="T23" fmla="*/ 600 h 901"/>
                <a:gd name="T24" fmla="*/ 545 w 1526"/>
                <a:gd name="T25" fmla="*/ 610 h 901"/>
                <a:gd name="T26" fmla="*/ 582 w 1526"/>
                <a:gd name="T27" fmla="*/ 650 h 901"/>
                <a:gd name="T28" fmla="*/ 625 w 1526"/>
                <a:gd name="T29" fmla="*/ 690 h 901"/>
                <a:gd name="T30" fmla="*/ 656 w 1526"/>
                <a:gd name="T31" fmla="*/ 730 h 901"/>
                <a:gd name="T32" fmla="*/ 695 w 1526"/>
                <a:gd name="T33" fmla="*/ 774 h 901"/>
                <a:gd name="T34" fmla="*/ 731 w 1526"/>
                <a:gd name="T35" fmla="*/ 807 h 901"/>
                <a:gd name="T36" fmla="*/ 748 w 1526"/>
                <a:gd name="T37" fmla="*/ 816 h 901"/>
                <a:gd name="T38" fmla="*/ 779 w 1526"/>
                <a:gd name="T39" fmla="*/ 852 h 901"/>
                <a:gd name="T40" fmla="*/ 810 w 1526"/>
                <a:gd name="T41" fmla="*/ 885 h 901"/>
                <a:gd name="T42" fmla="*/ 846 w 1526"/>
                <a:gd name="T43" fmla="*/ 900 h 901"/>
                <a:gd name="T44" fmla="*/ 859 w 1526"/>
                <a:gd name="T45" fmla="*/ 885 h 901"/>
                <a:gd name="T46" fmla="*/ 873 w 1526"/>
                <a:gd name="T47" fmla="*/ 850 h 901"/>
                <a:gd name="T48" fmla="*/ 861 w 1526"/>
                <a:gd name="T49" fmla="*/ 790 h 901"/>
                <a:gd name="T50" fmla="*/ 837 w 1526"/>
                <a:gd name="T51" fmla="*/ 730 h 901"/>
                <a:gd name="T52" fmla="*/ 804 w 1526"/>
                <a:gd name="T53" fmla="*/ 670 h 901"/>
                <a:gd name="T54" fmla="*/ 785 w 1526"/>
                <a:gd name="T55" fmla="*/ 620 h 901"/>
                <a:gd name="T56" fmla="*/ 762 w 1526"/>
                <a:gd name="T57" fmla="*/ 570 h 901"/>
                <a:gd name="T58" fmla="*/ 724 w 1526"/>
                <a:gd name="T59" fmla="*/ 560 h 901"/>
                <a:gd name="T60" fmla="*/ 687 w 1526"/>
                <a:gd name="T61" fmla="*/ 520 h 901"/>
                <a:gd name="T62" fmla="*/ 656 w 1526"/>
                <a:gd name="T63" fmla="*/ 470 h 901"/>
                <a:gd name="T64" fmla="*/ 618 w 1526"/>
                <a:gd name="T65" fmla="*/ 460 h 901"/>
                <a:gd name="T66" fmla="*/ 563 w 1526"/>
                <a:gd name="T67" fmla="*/ 420 h 901"/>
                <a:gd name="T68" fmla="*/ 526 w 1526"/>
                <a:gd name="T69" fmla="*/ 400 h 901"/>
                <a:gd name="T70" fmla="*/ 488 w 1526"/>
                <a:gd name="T71" fmla="*/ 390 h 901"/>
                <a:gd name="T72" fmla="*/ 445 w 1526"/>
                <a:gd name="T73" fmla="*/ 350 h 901"/>
                <a:gd name="T74" fmla="*/ 403 w 1526"/>
                <a:gd name="T75" fmla="*/ 340 h 901"/>
                <a:gd name="T76" fmla="*/ 353 w 1526"/>
                <a:gd name="T77" fmla="*/ 340 h 901"/>
                <a:gd name="T78" fmla="*/ 316 w 1526"/>
                <a:gd name="T79" fmla="*/ 310 h 901"/>
                <a:gd name="T80" fmla="*/ 279 w 1526"/>
                <a:gd name="T81" fmla="*/ 300 h 901"/>
                <a:gd name="T82" fmla="*/ 229 w 1526"/>
                <a:gd name="T83" fmla="*/ 270 h 901"/>
                <a:gd name="T84" fmla="*/ 198 w 1526"/>
                <a:gd name="T85" fmla="*/ 230 h 901"/>
                <a:gd name="T86" fmla="*/ 167 w 1526"/>
                <a:gd name="T87" fmla="*/ 200 h 901"/>
                <a:gd name="T88" fmla="*/ 129 w 1526"/>
                <a:gd name="T89" fmla="*/ 190 h 901"/>
                <a:gd name="T90" fmla="*/ 92 w 1526"/>
                <a:gd name="T91" fmla="*/ 170 h 901"/>
                <a:gd name="T92" fmla="*/ 56 w 1526"/>
                <a:gd name="T93" fmla="*/ 120 h 901"/>
                <a:gd name="T94" fmla="*/ 25 w 1526"/>
                <a:gd name="T95" fmla="*/ 60 h 901"/>
                <a:gd name="T96" fmla="*/ 0 w 1526"/>
                <a:gd name="T97" fmla="*/ 0 h 9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26"/>
                <a:gd name="T148" fmla="*/ 0 h 901"/>
                <a:gd name="T149" fmla="*/ 1526 w 1526"/>
                <a:gd name="T150" fmla="*/ 901 h 9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26" h="901">
                  <a:moveTo>
                    <a:pt x="0" y="430"/>
                  </a:moveTo>
                  <a:lnTo>
                    <a:pt x="54" y="450"/>
                  </a:lnTo>
                  <a:lnTo>
                    <a:pt x="86" y="470"/>
                  </a:lnTo>
                  <a:lnTo>
                    <a:pt x="118" y="480"/>
                  </a:lnTo>
                  <a:lnTo>
                    <a:pt x="151" y="490"/>
                  </a:lnTo>
                  <a:lnTo>
                    <a:pt x="183" y="510"/>
                  </a:lnTo>
                  <a:lnTo>
                    <a:pt x="216" y="520"/>
                  </a:lnTo>
                  <a:lnTo>
                    <a:pt x="248" y="540"/>
                  </a:lnTo>
                  <a:lnTo>
                    <a:pt x="281" y="550"/>
                  </a:lnTo>
                  <a:lnTo>
                    <a:pt x="313" y="560"/>
                  </a:lnTo>
                  <a:lnTo>
                    <a:pt x="346" y="570"/>
                  </a:lnTo>
                  <a:lnTo>
                    <a:pt x="378" y="570"/>
                  </a:lnTo>
                  <a:lnTo>
                    <a:pt x="410" y="570"/>
                  </a:lnTo>
                  <a:lnTo>
                    <a:pt x="454" y="570"/>
                  </a:lnTo>
                  <a:lnTo>
                    <a:pt x="486" y="580"/>
                  </a:lnTo>
                  <a:lnTo>
                    <a:pt x="519" y="580"/>
                  </a:lnTo>
                  <a:lnTo>
                    <a:pt x="562" y="590"/>
                  </a:lnTo>
                  <a:lnTo>
                    <a:pt x="605" y="590"/>
                  </a:lnTo>
                  <a:lnTo>
                    <a:pt x="648" y="590"/>
                  </a:lnTo>
                  <a:lnTo>
                    <a:pt x="692" y="590"/>
                  </a:lnTo>
                  <a:lnTo>
                    <a:pt x="735" y="590"/>
                  </a:lnTo>
                  <a:lnTo>
                    <a:pt x="778" y="600"/>
                  </a:lnTo>
                  <a:lnTo>
                    <a:pt x="821" y="600"/>
                  </a:lnTo>
                  <a:lnTo>
                    <a:pt x="865" y="600"/>
                  </a:lnTo>
                  <a:lnTo>
                    <a:pt x="908" y="600"/>
                  </a:lnTo>
                  <a:lnTo>
                    <a:pt x="951" y="610"/>
                  </a:lnTo>
                  <a:lnTo>
                    <a:pt x="984" y="630"/>
                  </a:lnTo>
                  <a:lnTo>
                    <a:pt x="1016" y="650"/>
                  </a:lnTo>
                  <a:lnTo>
                    <a:pt x="1049" y="670"/>
                  </a:lnTo>
                  <a:lnTo>
                    <a:pt x="1092" y="690"/>
                  </a:lnTo>
                  <a:lnTo>
                    <a:pt x="1105" y="705"/>
                  </a:lnTo>
                  <a:lnTo>
                    <a:pt x="1146" y="730"/>
                  </a:lnTo>
                  <a:lnTo>
                    <a:pt x="1176" y="756"/>
                  </a:lnTo>
                  <a:lnTo>
                    <a:pt x="1215" y="774"/>
                  </a:lnTo>
                  <a:lnTo>
                    <a:pt x="1248" y="786"/>
                  </a:lnTo>
                  <a:lnTo>
                    <a:pt x="1277" y="807"/>
                  </a:lnTo>
                  <a:lnTo>
                    <a:pt x="1270" y="804"/>
                  </a:lnTo>
                  <a:lnTo>
                    <a:pt x="1306" y="816"/>
                  </a:lnTo>
                  <a:lnTo>
                    <a:pt x="1338" y="831"/>
                  </a:lnTo>
                  <a:lnTo>
                    <a:pt x="1361" y="852"/>
                  </a:lnTo>
                  <a:lnTo>
                    <a:pt x="1387" y="864"/>
                  </a:lnTo>
                  <a:lnTo>
                    <a:pt x="1416" y="885"/>
                  </a:lnTo>
                  <a:lnTo>
                    <a:pt x="1452" y="891"/>
                  </a:lnTo>
                  <a:lnTo>
                    <a:pt x="1478" y="900"/>
                  </a:lnTo>
                  <a:lnTo>
                    <a:pt x="1484" y="900"/>
                  </a:lnTo>
                  <a:lnTo>
                    <a:pt x="1501" y="885"/>
                  </a:lnTo>
                  <a:lnTo>
                    <a:pt x="1514" y="870"/>
                  </a:lnTo>
                  <a:lnTo>
                    <a:pt x="1525" y="850"/>
                  </a:lnTo>
                  <a:lnTo>
                    <a:pt x="1514" y="820"/>
                  </a:lnTo>
                  <a:lnTo>
                    <a:pt x="1503" y="790"/>
                  </a:lnTo>
                  <a:lnTo>
                    <a:pt x="1481" y="760"/>
                  </a:lnTo>
                  <a:lnTo>
                    <a:pt x="1460" y="730"/>
                  </a:lnTo>
                  <a:lnTo>
                    <a:pt x="1438" y="700"/>
                  </a:lnTo>
                  <a:lnTo>
                    <a:pt x="1406" y="670"/>
                  </a:lnTo>
                  <a:lnTo>
                    <a:pt x="1373" y="650"/>
                  </a:lnTo>
                  <a:lnTo>
                    <a:pt x="1373" y="620"/>
                  </a:lnTo>
                  <a:lnTo>
                    <a:pt x="1362" y="590"/>
                  </a:lnTo>
                  <a:lnTo>
                    <a:pt x="1330" y="570"/>
                  </a:lnTo>
                  <a:lnTo>
                    <a:pt x="1297" y="560"/>
                  </a:lnTo>
                  <a:lnTo>
                    <a:pt x="1265" y="560"/>
                  </a:lnTo>
                  <a:lnTo>
                    <a:pt x="1232" y="540"/>
                  </a:lnTo>
                  <a:lnTo>
                    <a:pt x="1200" y="520"/>
                  </a:lnTo>
                  <a:lnTo>
                    <a:pt x="1178" y="490"/>
                  </a:lnTo>
                  <a:lnTo>
                    <a:pt x="1146" y="470"/>
                  </a:lnTo>
                  <a:lnTo>
                    <a:pt x="1114" y="460"/>
                  </a:lnTo>
                  <a:lnTo>
                    <a:pt x="1081" y="460"/>
                  </a:lnTo>
                  <a:lnTo>
                    <a:pt x="1016" y="430"/>
                  </a:lnTo>
                  <a:lnTo>
                    <a:pt x="984" y="420"/>
                  </a:lnTo>
                  <a:lnTo>
                    <a:pt x="951" y="410"/>
                  </a:lnTo>
                  <a:lnTo>
                    <a:pt x="919" y="400"/>
                  </a:lnTo>
                  <a:lnTo>
                    <a:pt x="886" y="400"/>
                  </a:lnTo>
                  <a:lnTo>
                    <a:pt x="854" y="390"/>
                  </a:lnTo>
                  <a:lnTo>
                    <a:pt x="811" y="370"/>
                  </a:lnTo>
                  <a:lnTo>
                    <a:pt x="778" y="350"/>
                  </a:lnTo>
                  <a:lnTo>
                    <a:pt x="746" y="340"/>
                  </a:lnTo>
                  <a:lnTo>
                    <a:pt x="703" y="340"/>
                  </a:lnTo>
                  <a:lnTo>
                    <a:pt x="659" y="340"/>
                  </a:lnTo>
                  <a:lnTo>
                    <a:pt x="616" y="340"/>
                  </a:lnTo>
                  <a:lnTo>
                    <a:pt x="584" y="330"/>
                  </a:lnTo>
                  <a:lnTo>
                    <a:pt x="551" y="310"/>
                  </a:lnTo>
                  <a:lnTo>
                    <a:pt x="519" y="300"/>
                  </a:lnTo>
                  <a:lnTo>
                    <a:pt x="486" y="300"/>
                  </a:lnTo>
                  <a:lnTo>
                    <a:pt x="443" y="290"/>
                  </a:lnTo>
                  <a:lnTo>
                    <a:pt x="400" y="270"/>
                  </a:lnTo>
                  <a:lnTo>
                    <a:pt x="368" y="240"/>
                  </a:lnTo>
                  <a:lnTo>
                    <a:pt x="346" y="230"/>
                  </a:lnTo>
                  <a:lnTo>
                    <a:pt x="316" y="213"/>
                  </a:lnTo>
                  <a:lnTo>
                    <a:pt x="292" y="200"/>
                  </a:lnTo>
                  <a:lnTo>
                    <a:pt x="259" y="190"/>
                  </a:lnTo>
                  <a:lnTo>
                    <a:pt x="227" y="190"/>
                  </a:lnTo>
                  <a:lnTo>
                    <a:pt x="193" y="177"/>
                  </a:lnTo>
                  <a:lnTo>
                    <a:pt x="162" y="170"/>
                  </a:lnTo>
                  <a:lnTo>
                    <a:pt x="129" y="140"/>
                  </a:lnTo>
                  <a:lnTo>
                    <a:pt x="97" y="120"/>
                  </a:lnTo>
                  <a:lnTo>
                    <a:pt x="64" y="90"/>
                  </a:lnTo>
                  <a:lnTo>
                    <a:pt x="43" y="60"/>
                  </a:lnTo>
                  <a:lnTo>
                    <a:pt x="21" y="30"/>
                  </a:lnTo>
                  <a:lnTo>
                    <a:pt x="0" y="0"/>
                  </a:lnTo>
                  <a:lnTo>
                    <a:pt x="0" y="430"/>
                  </a:lnTo>
                </a:path>
              </a:pathLst>
            </a:custGeom>
            <a:solidFill>
              <a:srgbClr val="FF3300"/>
            </a:solidFill>
            <a:ln w="12699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475" name="Rectangle 61"/>
            <p:cNvSpPr>
              <a:spLocks noChangeArrowheads="1"/>
            </p:cNvSpPr>
            <p:nvPr/>
          </p:nvSpPr>
          <p:spPr bwMode="auto">
            <a:xfrm>
              <a:off x="1317" y="800"/>
              <a:ext cx="1657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/>
              <a:r>
                <a:rPr lang="es-ES_tradnl" altLang="es-PE" sz="1000" b="1" dirty="0">
                  <a:solidFill>
                    <a:srgbClr val="FFFFFF"/>
                  </a:solidFill>
                </a:rPr>
                <a:t>A. TROPICALES</a:t>
              </a:r>
            </a:p>
            <a:p>
              <a:pPr algn="ctr" defTabSz="762000" eaLnBrk="0" hangingPunct="0"/>
              <a:r>
                <a:rPr lang="es-ES_tradnl" altLang="es-PE" sz="1000" b="1" dirty="0">
                  <a:solidFill>
                    <a:srgbClr val="FFFFFF"/>
                  </a:solidFill>
                </a:rPr>
                <a:t>SUPERFICIALES</a:t>
              </a:r>
            </a:p>
          </p:txBody>
        </p:sp>
        <p:sp>
          <p:nvSpPr>
            <p:cNvPr id="17476" name="Freeform 62"/>
            <p:cNvSpPr>
              <a:spLocks/>
            </p:cNvSpPr>
            <p:nvPr/>
          </p:nvSpPr>
          <p:spPr bwMode="auto">
            <a:xfrm>
              <a:off x="2100" y="1185"/>
              <a:ext cx="248" cy="121"/>
            </a:xfrm>
            <a:custGeom>
              <a:avLst/>
              <a:gdLst>
                <a:gd name="T0" fmla="*/ 0 w 269"/>
                <a:gd name="T1" fmla="*/ 0 h 121"/>
                <a:gd name="T2" fmla="*/ 65 w 269"/>
                <a:gd name="T3" fmla="*/ 75 h 121"/>
                <a:gd name="T4" fmla="*/ 114 w 269"/>
                <a:gd name="T5" fmla="*/ 105 h 121"/>
                <a:gd name="T6" fmla="*/ 152 w 269"/>
                <a:gd name="T7" fmla="*/ 120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121"/>
                <a:gd name="T14" fmla="*/ 269 w 269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121">
                  <a:moveTo>
                    <a:pt x="0" y="0"/>
                  </a:moveTo>
                  <a:lnTo>
                    <a:pt x="113" y="75"/>
                  </a:lnTo>
                  <a:lnTo>
                    <a:pt x="202" y="105"/>
                  </a:lnTo>
                  <a:lnTo>
                    <a:pt x="268" y="120"/>
                  </a:lnTo>
                </a:path>
              </a:pathLst>
            </a:custGeom>
            <a:noFill/>
            <a:ln w="25399" cap="rnd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s-ES" dirty="0"/>
            </a:p>
          </p:txBody>
        </p:sp>
      </p:grpSp>
      <p:sp>
        <p:nvSpPr>
          <p:cNvPr id="17414" name="119 CuadroTexto"/>
          <p:cNvSpPr txBox="1">
            <a:spLocks noChangeArrowheads="1"/>
          </p:cNvSpPr>
          <p:nvPr/>
        </p:nvSpPr>
        <p:spPr bwMode="auto">
          <a:xfrm>
            <a:off x="1738314" y="1428750"/>
            <a:ext cx="2714625" cy="147732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eaLnBrk="0" hangingPunct="0">
              <a:buFont typeface="Arial" charset="0"/>
              <a:buChar char="•"/>
            </a:pPr>
            <a:r>
              <a:rPr lang="es-ES" altLang="es-PE" b="1" dirty="0"/>
              <a:t>El litoral de la Región Piura está expuesto a dos  clima marinos : Caliente (C. Niño)</a:t>
            </a:r>
          </a:p>
          <a:p>
            <a:pPr marL="273050" indent="-273050" eaLnBrk="0" hangingPunct="0">
              <a:buFont typeface="Arial" charset="0"/>
              <a:buChar char="•"/>
            </a:pPr>
            <a:r>
              <a:rPr lang="es-ES" altLang="es-PE" b="1" dirty="0"/>
              <a:t>Frio (C. Humboldt)</a:t>
            </a:r>
          </a:p>
        </p:txBody>
      </p:sp>
      <p:sp>
        <p:nvSpPr>
          <p:cNvPr id="17415" name="120 CuadroTexto"/>
          <p:cNvSpPr txBox="1">
            <a:spLocks noChangeArrowheads="1"/>
          </p:cNvSpPr>
          <p:nvPr/>
        </p:nvSpPr>
        <p:spPr bwMode="auto">
          <a:xfrm>
            <a:off x="7667626" y="1443038"/>
            <a:ext cx="2714625" cy="147732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eaLnBrk="0" hangingPunct="0">
              <a:buFont typeface="Arial" charset="0"/>
              <a:buChar char="•"/>
            </a:pPr>
            <a:r>
              <a:rPr lang="es-ES" altLang="es-PE" b="1" dirty="0"/>
              <a:t>Esta situación afecta la distribución y abundancia de los recursos hidrobiológicos</a:t>
            </a:r>
          </a:p>
        </p:txBody>
      </p:sp>
      <p:sp>
        <p:nvSpPr>
          <p:cNvPr id="3080" name="121 CuadroTexto"/>
          <p:cNvSpPr txBox="1">
            <a:spLocks noChangeArrowheads="1"/>
          </p:cNvSpPr>
          <p:nvPr/>
        </p:nvSpPr>
        <p:spPr bwMode="auto">
          <a:xfrm>
            <a:off x="1809751" y="6429375"/>
            <a:ext cx="2714625" cy="376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 eaLnBrk="0" hangingPunct="0">
              <a:buFont typeface="Arial" charset="0"/>
              <a:buChar char="•"/>
              <a:defRPr/>
            </a:pP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Situación El Niño</a:t>
            </a:r>
          </a:p>
        </p:txBody>
      </p:sp>
      <p:sp>
        <p:nvSpPr>
          <p:cNvPr id="3081" name="122 CuadroTexto"/>
          <p:cNvSpPr txBox="1">
            <a:spLocks noChangeArrowheads="1"/>
          </p:cNvSpPr>
          <p:nvPr/>
        </p:nvSpPr>
        <p:spPr bwMode="auto">
          <a:xfrm>
            <a:off x="7596189" y="6416675"/>
            <a:ext cx="2714625" cy="376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 eaLnBrk="0" hangingPunct="0">
              <a:buFont typeface="Arial" charset="0"/>
              <a:buChar char="•"/>
              <a:defRPr/>
            </a:pP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Situación La Niña</a:t>
            </a:r>
          </a:p>
        </p:txBody>
      </p:sp>
      <p:sp>
        <p:nvSpPr>
          <p:cNvPr id="17418" name="123 Triángulo isósceles"/>
          <p:cNvSpPr>
            <a:spLocks noChangeArrowheads="1"/>
          </p:cNvSpPr>
          <p:nvPr/>
        </p:nvSpPr>
        <p:spPr bwMode="auto">
          <a:xfrm rot="5400000">
            <a:off x="6167438" y="1714501"/>
            <a:ext cx="500063" cy="500062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rgbClr val="F9F93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0" hangingPunct="0"/>
            <a:endParaRPr lang="es-ES" altLang="es-PE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19" name="124 Elipse"/>
          <p:cNvSpPr>
            <a:spLocks noChangeArrowheads="1"/>
          </p:cNvSpPr>
          <p:nvPr/>
        </p:nvSpPr>
        <p:spPr bwMode="auto">
          <a:xfrm>
            <a:off x="2595563" y="4500564"/>
            <a:ext cx="214312" cy="142875"/>
          </a:xfrm>
          <a:prstGeom prst="ellipse">
            <a:avLst/>
          </a:prstGeom>
          <a:noFill/>
          <a:ln w="25400" algn="ctr">
            <a:solidFill>
              <a:srgbClr val="F9F937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es-ES" altLang="es-PE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20" name="233 Elipse"/>
          <p:cNvSpPr>
            <a:spLocks noChangeArrowheads="1"/>
          </p:cNvSpPr>
          <p:nvPr/>
        </p:nvSpPr>
        <p:spPr bwMode="auto">
          <a:xfrm>
            <a:off x="8382001" y="4500564"/>
            <a:ext cx="214313" cy="142875"/>
          </a:xfrm>
          <a:prstGeom prst="ellipse">
            <a:avLst/>
          </a:prstGeom>
          <a:noFill/>
          <a:ln w="25400" algn="ctr">
            <a:solidFill>
              <a:srgbClr val="F9F937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es-ES" altLang="es-PE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21" name="234 CuadroTexto"/>
          <p:cNvSpPr txBox="1">
            <a:spLocks noChangeArrowheads="1"/>
          </p:cNvSpPr>
          <p:nvPr/>
        </p:nvSpPr>
        <p:spPr bwMode="auto">
          <a:xfrm>
            <a:off x="4667251" y="4808539"/>
            <a:ext cx="2714625" cy="120032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eaLnBrk="0" hangingPunct="0">
              <a:buFont typeface="Arial" charset="0"/>
              <a:buChar char="•"/>
            </a:pPr>
            <a:r>
              <a:rPr lang="es-ES" altLang="es-PE" b="1" dirty="0"/>
              <a:t>Consecuentemente, el manejo pesquero debe adaptarse a estas condiciones naturales.</a:t>
            </a:r>
          </a:p>
        </p:txBody>
      </p:sp>
    </p:spTree>
    <p:extLst>
      <p:ext uri="{BB962C8B-B14F-4D97-AF65-F5344CB8AC3E}">
        <p14:creationId xmlns:p14="http://schemas.microsoft.com/office/powerpoint/2010/main" val="23285456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3776" y="620714"/>
            <a:ext cx="4486275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4 Rectángulo"/>
          <p:cNvSpPr>
            <a:spLocks noChangeArrowheads="1"/>
          </p:cNvSpPr>
          <p:nvPr/>
        </p:nvSpPr>
        <p:spPr bwMode="auto">
          <a:xfrm>
            <a:off x="2711451" y="620713"/>
            <a:ext cx="33623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PE" altLang="es-PE" sz="2000" dirty="0">
                <a:latin typeface="Calibri" pitchFamily="34" charset="0"/>
                <a:cs typeface="Arial" charset="0"/>
              </a:rPr>
              <a:t>Esta zona se caracteriza por la presencia de las Aguas Tropicales Superficiales (ATS) y las Aguas Ecuatoriales Superficiales (AES), cuya acción se manifiesta claramente en la estación de verano, y hasta los 06º S; mientras que las Aguas Costeras </a:t>
            </a:r>
            <a:r>
              <a:rPr lang="es-PE" altLang="es-PE" sz="2000" dirty="0" err="1">
                <a:latin typeface="Calibri" pitchFamily="34" charset="0"/>
                <a:cs typeface="Arial" charset="0"/>
              </a:rPr>
              <a:t>Frias</a:t>
            </a:r>
            <a:r>
              <a:rPr lang="es-PE" altLang="es-PE" sz="2000">
                <a:latin typeface="Calibri" pitchFamily="34" charset="0"/>
                <a:cs typeface="Arial" charset="0"/>
              </a:rPr>
              <a:t> (ACF) y las Aguas Subtropicales Superficiales (ASS) tienen mayor incidencia en la estación de invierno, debido a una mayor intensidad de los vientos alisios del sudeste.</a:t>
            </a:r>
          </a:p>
        </p:txBody>
      </p:sp>
      <p:sp>
        <p:nvSpPr>
          <p:cNvPr id="18436" name="5 CuadroTexto"/>
          <p:cNvSpPr txBox="1">
            <a:spLocks noChangeArrowheads="1"/>
          </p:cNvSpPr>
          <p:nvPr/>
        </p:nvSpPr>
        <p:spPr bwMode="auto">
          <a:xfrm>
            <a:off x="2711450" y="6165851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altLang="es-PE" b="1" dirty="0">
                <a:solidFill>
                  <a:schemeClr val="accent5"/>
                </a:solidFill>
                <a:latin typeface="Gill Sans MT" pitchFamily="34" charset="0"/>
              </a:rPr>
              <a:t>No existe ni flota ni plantas industriales dedicadas al CHI, producto de la ausencia de anchoveta han migrado a Chimbote o al sur del </a:t>
            </a:r>
            <a:r>
              <a:rPr lang="es-PE" altLang="es-PE" b="1" dirty="0" err="1">
                <a:solidFill>
                  <a:schemeClr val="accent5"/>
                </a:solidFill>
                <a:latin typeface="Gill Sans MT" pitchFamily="34" charset="0"/>
              </a:rPr>
              <a:t>Pais</a:t>
            </a:r>
            <a:r>
              <a:rPr lang="es-PE" altLang="es-PE" b="1" dirty="0">
                <a:solidFill>
                  <a:schemeClr val="accent5"/>
                </a:solidFill>
                <a:latin typeface="Gill Sans MT" pitchFamily="34" charset="0"/>
              </a:rPr>
              <a:t>.</a:t>
            </a:r>
          </a:p>
        </p:txBody>
      </p:sp>
      <p:sp>
        <p:nvSpPr>
          <p:cNvPr id="18437" name="6 Rectángulo"/>
          <p:cNvSpPr>
            <a:spLocks noChangeArrowheads="1"/>
          </p:cNvSpPr>
          <p:nvPr/>
        </p:nvSpPr>
        <p:spPr bwMode="auto">
          <a:xfrm>
            <a:off x="3071813" y="188913"/>
            <a:ext cx="6119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altLang="es-PE" b="1" u="sng">
                <a:latin typeface="Gill Sans MT" pitchFamily="34" charset="0"/>
              </a:rPr>
              <a:t>Características oceanográficas entre  los 04 – 08° S</a:t>
            </a:r>
            <a:endParaRPr lang="es-PE" altLang="es-PE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3" name="Picture 3" descr="C:\Users\jorge Luque\Desktop\captura anchov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725" y="407988"/>
            <a:ext cx="747395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524000" y="5956301"/>
            <a:ext cx="9144000" cy="64611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Destino de la anchoveta capturada</a:t>
            </a:r>
          </a:p>
          <a:p>
            <a:pPr algn="ctr">
              <a:lnSpc>
                <a:spcPct val="120000"/>
              </a:lnSpc>
              <a:defRPr/>
            </a:pPr>
            <a:r>
              <a:rPr lang="es-ES" sz="1600" b="1" dirty="0">
                <a:solidFill>
                  <a:srgbClr val="F2C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HARINA DE PESCADO 98%  -  CONSUMO HUMANO 2%</a:t>
            </a:r>
          </a:p>
        </p:txBody>
      </p:sp>
    </p:spTree>
    <p:extLst>
      <p:ext uri="{BB962C8B-B14F-4D97-AF65-F5344CB8AC3E}">
        <p14:creationId xmlns:p14="http://schemas.microsoft.com/office/powerpoint/2010/main" val="582560510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547938" y="1"/>
            <a:ext cx="71294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PE" altLang="es-PE" sz="1400" b="1">
                <a:solidFill>
                  <a:schemeClr val="bg1"/>
                </a:solidFill>
                <a:cs typeface="Arial" charset="0"/>
              </a:rPr>
              <a:t>AVANCES DE LA IMPLEMENTACIÓN DE </a:t>
            </a:r>
            <a:endParaRPr lang="es-ES" altLang="es-PE" sz="800">
              <a:solidFill>
                <a:schemeClr val="bg1"/>
              </a:solidFill>
              <a:cs typeface="Arial" charset="0"/>
            </a:endParaRPr>
          </a:p>
          <a:p>
            <a:pPr algn="ctr" eaLnBrk="0" hangingPunct="0"/>
            <a:r>
              <a:rPr lang="es-PE" altLang="es-PE">
                <a:solidFill>
                  <a:srgbClr val="C00000"/>
                </a:solidFill>
                <a:cs typeface="Arial" charset="0"/>
              </a:rPr>
              <a:t>(E/P que se van a dedicar a la extracción de anchoveta para consumo humano directo</a:t>
            </a:r>
            <a:endParaRPr lang="es-PE" altLang="es-PE">
              <a:cs typeface="Arial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208213" y="763589"/>
            <a:ext cx="7632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</a:pPr>
            <a:endParaRPr lang="es-PE" altLang="es-PE">
              <a:ea typeface="Calibri" pitchFamily="34" charset="0"/>
              <a:cs typeface="Arial" charset="0"/>
            </a:endParaRPr>
          </a:p>
          <a:p>
            <a:pPr algn="just" eaLnBrk="0" hangingPunct="0">
              <a:buFontTx/>
              <a:buChar char="•"/>
            </a:pPr>
            <a:r>
              <a:rPr lang="es-PE" altLang="es-PE">
                <a:ea typeface="Calibri" pitchFamily="34" charset="0"/>
                <a:cs typeface="Arial" charset="0"/>
              </a:rPr>
              <a:t>PRODUCE aprobó 73 E/P, la cuales se encuentran registradas de la siguiente manera: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738438" y="2214563"/>
          <a:ext cx="6337300" cy="3995736"/>
        </p:xfrm>
        <a:graphic>
          <a:graphicData uri="http://schemas.openxmlformats.org/drawingml/2006/table">
            <a:tbl>
              <a:tblPr/>
              <a:tblGrid>
                <a:gridCol w="981389"/>
                <a:gridCol w="865476"/>
                <a:gridCol w="1475948"/>
                <a:gridCol w="3014487"/>
              </a:tblGrid>
              <a:tr h="33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 b="1" dirty="0">
                          <a:latin typeface="Arial"/>
                        </a:rPr>
                        <a:t>LISTADO</a:t>
                      </a:r>
                      <a:endParaRPr lang="es-ES" sz="1000" dirty="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 b="1">
                          <a:latin typeface="Arial"/>
                        </a:rPr>
                        <a:t>N° E/P</a:t>
                      </a:r>
                      <a:endParaRPr lang="es-ES" sz="100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 b="1">
                          <a:latin typeface="Arial"/>
                        </a:rPr>
                        <a:t>CONDICIONES</a:t>
                      </a:r>
                      <a:endParaRPr lang="es-ES" sz="100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 b="1">
                          <a:latin typeface="Arial"/>
                        </a:rPr>
                        <a:t>OPERACIÓN</a:t>
                      </a:r>
                      <a:endParaRPr lang="es-ES" sz="100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536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 dirty="0">
                          <a:latin typeface="Arial"/>
                        </a:rPr>
                        <a:t>1</a:t>
                      </a:r>
                      <a:endParaRPr lang="es-ES" sz="1000" dirty="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>
                          <a:latin typeface="Arial"/>
                        </a:rPr>
                        <a:t>7</a:t>
                      </a:r>
                      <a:endParaRPr lang="es-ES" sz="100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 dirty="0">
                          <a:latin typeface="Arial"/>
                        </a:rPr>
                        <a:t>Operativas 100%</a:t>
                      </a:r>
                      <a:endParaRPr lang="es-ES" sz="1000" dirty="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1200">
                          <a:latin typeface="Arial"/>
                        </a:rPr>
                        <a:t>Pueden extraer las 2/3 partes de su capacidad de bodega</a:t>
                      </a:r>
                      <a:endParaRPr lang="es-ES" sz="100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>
                          <a:latin typeface="Arial"/>
                        </a:rPr>
                        <a:t>2</a:t>
                      </a:r>
                      <a:endParaRPr lang="es-ES" sz="100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>
                          <a:latin typeface="Arial"/>
                        </a:rPr>
                        <a:t>12</a:t>
                      </a:r>
                      <a:endParaRPr lang="es-ES" sz="100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 dirty="0">
                          <a:latin typeface="Arial"/>
                        </a:rPr>
                        <a:t>Estabilidad (bajo riesgo)</a:t>
                      </a:r>
                      <a:endParaRPr lang="es-ES" sz="1000" dirty="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1200">
                          <a:latin typeface="Arial"/>
                        </a:rPr>
                        <a:t>Pueden extraer el 50% de capacidad de su bodega </a:t>
                      </a:r>
                      <a:endParaRPr lang="es-ES" sz="100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>
                          <a:latin typeface="Arial"/>
                        </a:rPr>
                        <a:t>3</a:t>
                      </a:r>
                      <a:endParaRPr lang="es-ES" sz="100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>
                          <a:latin typeface="Arial"/>
                        </a:rPr>
                        <a:t>2</a:t>
                      </a:r>
                      <a:endParaRPr lang="es-ES" sz="100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 dirty="0">
                          <a:latin typeface="Arial"/>
                        </a:rPr>
                        <a:t>Estabilidad (medio riesgo)</a:t>
                      </a:r>
                      <a:endParaRPr lang="es-ES" sz="1000" dirty="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1200" dirty="0">
                          <a:latin typeface="Arial"/>
                        </a:rPr>
                        <a:t>Pueden extraer el 30% de su capacidad de bodega </a:t>
                      </a:r>
                      <a:endParaRPr lang="es-ES" sz="1000" dirty="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>
                          <a:latin typeface="Arial"/>
                        </a:rPr>
                        <a:t>4</a:t>
                      </a:r>
                      <a:endParaRPr lang="es-ES" sz="100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 dirty="0">
                          <a:latin typeface="Arial"/>
                        </a:rPr>
                        <a:t>47</a:t>
                      </a:r>
                      <a:endParaRPr lang="es-ES" sz="1000" dirty="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 dirty="0">
                          <a:latin typeface="Arial"/>
                        </a:rPr>
                        <a:t>Han incrementado su capacidad de bodega</a:t>
                      </a:r>
                      <a:endParaRPr lang="es-ES" sz="1000" dirty="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1200">
                          <a:latin typeface="Arial"/>
                        </a:rPr>
                        <a:t>No pueden operar hasta que se adecuen a su capacidad de bodega autorizada, se aplicado el proceso sancionador y medida cautelar </a:t>
                      </a:r>
                      <a:endParaRPr lang="es-ES" sz="100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>
                          <a:latin typeface="Arial"/>
                        </a:rPr>
                        <a:t>5</a:t>
                      </a:r>
                      <a:endParaRPr lang="es-ES" sz="100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>
                          <a:latin typeface="Arial"/>
                        </a:rPr>
                        <a:t>5</a:t>
                      </a:r>
                      <a:endParaRPr lang="es-ES" sz="100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>
                          <a:latin typeface="Arial"/>
                        </a:rPr>
                        <a:t>Estabilidad (alto riesgo)</a:t>
                      </a:r>
                      <a:endParaRPr lang="es-ES" sz="100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1200">
                          <a:latin typeface="Arial"/>
                        </a:rPr>
                        <a:t>No pueden operar hasta que levanten las observaciones ante la Dirección General de Capitanías y Guardacostas</a:t>
                      </a:r>
                      <a:endParaRPr lang="es-ES" sz="100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 b="1">
                          <a:latin typeface="Arial"/>
                        </a:rPr>
                        <a:t>TOTAL</a:t>
                      </a:r>
                      <a:endParaRPr lang="es-ES" sz="1000">
                        <a:latin typeface="Calibri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 b="1">
                          <a:latin typeface="Arial"/>
                        </a:rPr>
                        <a:t>73</a:t>
                      </a:r>
                      <a:endParaRPr lang="es-ES" sz="1000">
                        <a:latin typeface="Calibri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PE" sz="1200">
                        <a:latin typeface="Arial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PE" sz="1200" dirty="0">
                        <a:latin typeface="Arial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8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23592" y="788640"/>
            <a:ext cx="8352928" cy="5304656"/>
          </a:xfrm>
        </p:spPr>
        <p:txBody>
          <a:bodyPr/>
          <a:lstStyle/>
          <a:p>
            <a:pPr algn="ctr">
              <a:buNone/>
            </a:pPr>
            <a:r>
              <a:rPr lang="es-PE" sz="2200" b="1" dirty="0">
                <a:solidFill>
                  <a:schemeClr val="accent5"/>
                </a:solidFill>
              </a:rPr>
              <a:t>ESTABLECER UNA CUOTA SOCIAL PARA LA REGION PIURA</a:t>
            </a:r>
          </a:p>
          <a:p>
            <a:pPr>
              <a:buNone/>
            </a:pPr>
            <a:endParaRPr lang="es-PE" sz="2200" b="1" dirty="0"/>
          </a:p>
          <a:p>
            <a:pPr>
              <a:buNone/>
            </a:pPr>
            <a:r>
              <a:rPr lang="es-PE" sz="2200" b="1" dirty="0">
                <a:solidFill>
                  <a:schemeClr val="accent5"/>
                </a:solidFill>
              </a:rPr>
              <a:t>1.5 % de la Biomasa</a:t>
            </a:r>
          </a:p>
          <a:p>
            <a:pPr>
              <a:buNone/>
            </a:pPr>
            <a:r>
              <a:rPr lang="es-PE" sz="2200" b="1" dirty="0">
                <a:solidFill>
                  <a:schemeClr val="accent5"/>
                </a:solidFill>
              </a:rPr>
              <a:t>0.5 % de la Cuota de Captura</a:t>
            </a:r>
          </a:p>
          <a:p>
            <a:pPr>
              <a:buNone/>
            </a:pPr>
            <a:endParaRPr lang="es-PE" sz="2200" b="1" dirty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es-PE" sz="2000" b="1" dirty="0">
                <a:solidFill>
                  <a:schemeClr val="accent5"/>
                </a:solidFill>
              </a:rPr>
              <a:t>N° E/P TOTAL PARA CUBRIR LA DEMANDA = </a:t>
            </a:r>
            <a:r>
              <a:rPr lang="es-PE" sz="2000" b="1" dirty="0" smtClean="0">
                <a:solidFill>
                  <a:schemeClr val="accent5"/>
                </a:solidFill>
              </a:rPr>
              <a:t>40</a:t>
            </a:r>
          </a:p>
          <a:p>
            <a:pPr>
              <a:buNone/>
            </a:pPr>
            <a:endParaRPr lang="es-PE" sz="2000" b="1" dirty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es-PE" sz="2000" b="1" dirty="0" smtClean="0">
                <a:solidFill>
                  <a:srgbClr val="FFC000"/>
                </a:solidFill>
              </a:rPr>
              <a:t>40 </a:t>
            </a:r>
            <a:r>
              <a:rPr lang="es-PE" sz="2000" b="1" dirty="0">
                <a:solidFill>
                  <a:srgbClr val="FFC000"/>
                </a:solidFill>
              </a:rPr>
              <a:t>E/P x 15 TM = </a:t>
            </a:r>
            <a:r>
              <a:rPr lang="es-PE" sz="2000" b="1" dirty="0" smtClean="0">
                <a:solidFill>
                  <a:srgbClr val="FFC000"/>
                </a:solidFill>
              </a:rPr>
              <a:t>600 </a:t>
            </a:r>
            <a:r>
              <a:rPr lang="es-PE" sz="2000" b="1" dirty="0">
                <a:solidFill>
                  <a:srgbClr val="FFC000"/>
                </a:solidFill>
              </a:rPr>
              <a:t>TM x 200 días = </a:t>
            </a:r>
            <a:r>
              <a:rPr lang="es-PE" sz="2000" b="1" dirty="0" smtClean="0">
                <a:solidFill>
                  <a:srgbClr val="FFC000"/>
                </a:solidFill>
              </a:rPr>
              <a:t>120,000 </a:t>
            </a:r>
            <a:r>
              <a:rPr lang="es-PE" sz="2000" b="1" dirty="0">
                <a:solidFill>
                  <a:srgbClr val="FFC000"/>
                </a:solidFill>
              </a:rPr>
              <a:t>TM x 0.6= </a:t>
            </a:r>
            <a:r>
              <a:rPr lang="es-PE" sz="2000" b="1" dirty="0" smtClean="0">
                <a:solidFill>
                  <a:srgbClr val="FFC000"/>
                </a:solidFill>
              </a:rPr>
              <a:t>72,000 </a:t>
            </a:r>
            <a:r>
              <a:rPr lang="es-PE" sz="2000" b="1" dirty="0">
                <a:solidFill>
                  <a:srgbClr val="FFC000"/>
                </a:solidFill>
              </a:rPr>
              <a:t>TM (equivale </a:t>
            </a:r>
            <a:r>
              <a:rPr lang="es-PE" sz="2000" b="1" dirty="0" smtClean="0">
                <a:solidFill>
                  <a:srgbClr val="FFC000"/>
                </a:solidFill>
              </a:rPr>
              <a:t>0.1  </a:t>
            </a:r>
            <a:r>
              <a:rPr lang="es-PE" sz="2000" b="1" dirty="0">
                <a:solidFill>
                  <a:srgbClr val="FFC000"/>
                </a:solidFill>
              </a:rPr>
              <a:t>% de </a:t>
            </a:r>
            <a:r>
              <a:rPr lang="es-PE" sz="2000" b="1" dirty="0" smtClean="0">
                <a:solidFill>
                  <a:srgbClr val="FFC000"/>
                </a:solidFill>
              </a:rPr>
              <a:t>CUOTA INDUSTRIAL ).  </a:t>
            </a:r>
            <a:endParaRPr lang="es-PE" sz="2000" b="1" dirty="0"/>
          </a:p>
          <a:p>
            <a:endParaRPr lang="es-PE" dirty="0"/>
          </a:p>
        </p:txBody>
      </p:sp>
      <p:pic>
        <p:nvPicPr>
          <p:cNvPr id="4" name="Picture 2" descr="https://encrypted-tbn3.gstatic.com/images?q=tbn:ANd9GcRyVdsvuhjUTZl2LIrds9VZXOCEv0mh70lXMLsfoZ9l-lIn2iz-U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7A7F3"/>
              </a:clrFrom>
              <a:clrTo>
                <a:srgbClr val="37A7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2146" y="3812145"/>
            <a:ext cx="4558317" cy="2176531"/>
          </a:xfrm>
          <a:prstGeom prst="rect">
            <a:avLst/>
          </a:prstGeom>
          <a:noFill/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9754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 smtClean="0">
                <a:solidFill>
                  <a:schemeClr val="accent5"/>
                </a:solidFill>
              </a:rPr>
              <a:t>SITUACION ACTUAL 2015</a:t>
            </a:r>
            <a:endParaRPr lang="es-PE" b="1" dirty="0">
              <a:solidFill>
                <a:schemeClr val="accent5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6221" y="2034861"/>
            <a:ext cx="10534918" cy="4090585"/>
          </a:xfrm>
        </p:spPr>
        <p:txBody>
          <a:bodyPr>
            <a:noAutofit/>
          </a:bodyPr>
          <a:lstStyle/>
          <a:p>
            <a:pPr algn="just"/>
            <a:r>
              <a:rPr lang="es-PE" dirty="0" smtClean="0">
                <a:latin typeface="+mj-lt"/>
                <a:cs typeface="Arial" panose="020B0604020202020204" pitchFamily="34" charset="0"/>
              </a:rPr>
              <a:t>Las pocas E/P que lograron sus permisos de Menor escala ( 40 aprox.) no pueden extraer sus recursos (Anchoveta) por lo que normas antojadizas como el D.S 001-2015 no permiten que estas naves puedan extraer anchoveta dentro de las 3 millas que es el lugar tradicional de este recurso que como se a explicado se COSTEA dentro de las 3 millas buscando su agua fría .</a:t>
            </a:r>
          </a:p>
          <a:p>
            <a:pPr algn="just"/>
            <a:r>
              <a:rPr lang="es-PE" dirty="0" smtClean="0">
                <a:latin typeface="+mj-lt"/>
                <a:cs typeface="Arial" panose="020B0604020202020204" pitchFamily="34" charset="0"/>
              </a:rPr>
              <a:t>Empresas conserveras como CONSERVERA LAS AMERICAS , HAYDUK , PTC, SEAFROST , no pueden producir anchoveta , esto a privado de trabajo a mas </a:t>
            </a:r>
            <a:r>
              <a:rPr lang="es-PE" smtClean="0">
                <a:latin typeface="+mj-lt"/>
                <a:cs typeface="Arial" panose="020B0604020202020204" pitchFamily="34" charset="0"/>
              </a:rPr>
              <a:t>de 10,000 </a:t>
            </a:r>
            <a:r>
              <a:rPr lang="es-PE" dirty="0" smtClean="0">
                <a:latin typeface="+mj-lt"/>
                <a:cs typeface="Arial" panose="020B0604020202020204" pitchFamily="34" charset="0"/>
              </a:rPr>
              <a:t>personas así mismo de ingreso de divisas y seguridad alimentaria .Lo mismo sucede en la provincia de Sechura que procesaba anchoveta para CHD.</a:t>
            </a:r>
          </a:p>
          <a:p>
            <a:pPr marL="0" indent="0" algn="just">
              <a:buNone/>
            </a:pP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E" dirty="0" smtClean="0"/>
              <a:t>Sin embargo , esta situación real y comprobada en nuestra región no merece el trato ni gestión alguna ,por parte de la DIREPRO quienes han cedido al CENTRALISMO y al parecer no les interesa la situación de QUIEBRA de las empresas Conserveras y ARMADORES que contribuían con el erario nacional y con la seguridad alimentaria así mismo a generar mas de Diez mil puestos en las diferentes empresas conserveras de salazón y congelados de anchoveta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1431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undidad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Profundidad</Template>
  <TotalTime>42</TotalTime>
  <Words>855</Words>
  <Application>Microsoft Office PowerPoint</Application>
  <PresentationFormat>Panorámica</PresentationFormat>
  <Paragraphs>81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Gill Sans MT</vt:lpstr>
      <vt:lpstr>Profundidad</vt:lpstr>
      <vt:lpstr>Presentación de PowerPoint</vt:lpstr>
      <vt:lpstr>SITUACION DE LA PESQUERIA  REGION PIURA .</vt:lpstr>
      <vt:lpstr>EXPOSICION MOTIVOS :                     AMBIENTE MARINO</vt:lpstr>
      <vt:lpstr>Presentación de PowerPoint</vt:lpstr>
      <vt:lpstr>Presentación de PowerPoint</vt:lpstr>
      <vt:lpstr>Presentación de PowerPoint</vt:lpstr>
      <vt:lpstr>Presentación de PowerPoint</vt:lpstr>
      <vt:lpstr>SITUACION ACTUAL 2015</vt:lpstr>
      <vt:lpstr>Presentación de PowerPoint</vt:lpstr>
      <vt:lpstr>EMPRESAS CONSERVERAS PARALIZADAS POR NO TENER MATERIA PRIMA ANCHOVETA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TOSHIBA</dc:creator>
  <cp:lastModifiedBy>TOSHIBA</cp:lastModifiedBy>
  <cp:revision>7</cp:revision>
  <dcterms:created xsi:type="dcterms:W3CDTF">2015-09-07T10:51:32Z</dcterms:created>
  <dcterms:modified xsi:type="dcterms:W3CDTF">2015-09-27T15:03:42Z</dcterms:modified>
</cp:coreProperties>
</file>